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2" r:id="rId2"/>
    <p:sldId id="259" r:id="rId3"/>
    <p:sldId id="260" r:id="rId4"/>
    <p:sldId id="261" r:id="rId5"/>
    <p:sldId id="263" r:id="rId6"/>
  </p:sldIdLst>
  <p:sldSz cx="12192000" cy="6858000"/>
  <p:notesSz cx="6858000" cy="9777413"/>
  <p:custDataLst>
    <p:tags r:id="rId9"/>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50000"/>
      </a:spcBef>
      <a:spcAft>
        <a:spcPct val="0"/>
      </a:spcAft>
      <a:defRPr kern="1200">
        <a:solidFill>
          <a:schemeClr val="tx1"/>
        </a:solidFill>
        <a:latin typeface="Imago" pitchFamily="2" charset="0"/>
        <a:ea typeface="+mn-ea"/>
        <a:cs typeface="+mn-cs"/>
      </a:defRPr>
    </a:lvl1pPr>
    <a:lvl2pPr marL="457200" algn="l" rtl="0" eaLnBrk="0" fontAlgn="base" hangingPunct="0">
      <a:spcBef>
        <a:spcPct val="50000"/>
      </a:spcBef>
      <a:spcAft>
        <a:spcPct val="0"/>
      </a:spcAft>
      <a:defRPr kern="1200">
        <a:solidFill>
          <a:schemeClr val="tx1"/>
        </a:solidFill>
        <a:latin typeface="Imago" pitchFamily="2" charset="0"/>
        <a:ea typeface="+mn-ea"/>
        <a:cs typeface="+mn-cs"/>
      </a:defRPr>
    </a:lvl2pPr>
    <a:lvl3pPr marL="914400" algn="l" rtl="0" eaLnBrk="0" fontAlgn="base" hangingPunct="0">
      <a:spcBef>
        <a:spcPct val="50000"/>
      </a:spcBef>
      <a:spcAft>
        <a:spcPct val="0"/>
      </a:spcAft>
      <a:defRPr kern="1200">
        <a:solidFill>
          <a:schemeClr val="tx1"/>
        </a:solidFill>
        <a:latin typeface="Imago" pitchFamily="2" charset="0"/>
        <a:ea typeface="+mn-ea"/>
        <a:cs typeface="+mn-cs"/>
      </a:defRPr>
    </a:lvl3pPr>
    <a:lvl4pPr marL="1371600" algn="l" rtl="0" eaLnBrk="0" fontAlgn="base" hangingPunct="0">
      <a:spcBef>
        <a:spcPct val="50000"/>
      </a:spcBef>
      <a:spcAft>
        <a:spcPct val="0"/>
      </a:spcAft>
      <a:defRPr kern="1200">
        <a:solidFill>
          <a:schemeClr val="tx1"/>
        </a:solidFill>
        <a:latin typeface="Imago" pitchFamily="2" charset="0"/>
        <a:ea typeface="+mn-ea"/>
        <a:cs typeface="+mn-cs"/>
      </a:defRPr>
    </a:lvl4pPr>
    <a:lvl5pPr marL="1828800" algn="l" rtl="0" eaLnBrk="0" fontAlgn="base" hangingPunct="0">
      <a:spcBef>
        <a:spcPct val="50000"/>
      </a:spcBef>
      <a:spcAft>
        <a:spcPct val="0"/>
      </a:spcAft>
      <a:defRPr kern="1200">
        <a:solidFill>
          <a:schemeClr val="tx1"/>
        </a:solidFill>
        <a:latin typeface="Imago" pitchFamily="2" charset="0"/>
        <a:ea typeface="+mn-ea"/>
        <a:cs typeface="+mn-cs"/>
      </a:defRPr>
    </a:lvl5pPr>
    <a:lvl6pPr marL="2286000" algn="l" defTabSz="914400" rtl="0" eaLnBrk="1" latinLnBrk="0" hangingPunct="1">
      <a:defRPr kern="1200">
        <a:solidFill>
          <a:schemeClr val="tx1"/>
        </a:solidFill>
        <a:latin typeface="Imago" pitchFamily="2" charset="0"/>
        <a:ea typeface="+mn-ea"/>
        <a:cs typeface="+mn-cs"/>
      </a:defRPr>
    </a:lvl6pPr>
    <a:lvl7pPr marL="2743200" algn="l" defTabSz="914400" rtl="0" eaLnBrk="1" latinLnBrk="0" hangingPunct="1">
      <a:defRPr kern="1200">
        <a:solidFill>
          <a:schemeClr val="tx1"/>
        </a:solidFill>
        <a:latin typeface="Imago" pitchFamily="2" charset="0"/>
        <a:ea typeface="+mn-ea"/>
        <a:cs typeface="+mn-cs"/>
      </a:defRPr>
    </a:lvl7pPr>
    <a:lvl8pPr marL="3200400" algn="l" defTabSz="914400" rtl="0" eaLnBrk="1" latinLnBrk="0" hangingPunct="1">
      <a:defRPr kern="1200">
        <a:solidFill>
          <a:schemeClr val="tx1"/>
        </a:solidFill>
        <a:latin typeface="Imago" pitchFamily="2" charset="0"/>
        <a:ea typeface="+mn-ea"/>
        <a:cs typeface="+mn-cs"/>
      </a:defRPr>
    </a:lvl8pPr>
    <a:lvl9pPr marL="3657600" algn="l" defTabSz="914400" rtl="0" eaLnBrk="1" latinLnBrk="0" hangingPunct="1">
      <a:defRPr kern="1200">
        <a:solidFill>
          <a:schemeClr val="tx1"/>
        </a:solidFill>
        <a:latin typeface="Imago" pitchFamily="2" charset="0"/>
        <a:ea typeface="+mn-ea"/>
        <a:cs typeface="+mn-cs"/>
      </a:defRPr>
    </a:lvl9pPr>
  </p:defaultTextStyle>
  <p:extLst>
    <p:ext uri="{EFAFB233-063F-42B5-8137-9DF3F51BA10A}">
      <p15:sldGuideLst xmlns:p15="http://schemas.microsoft.com/office/powerpoint/2012/main">
        <p15:guide id="1" orient="horz" pos="3954" userDrawn="1">
          <p15:clr>
            <a:srgbClr val="A4A3A4"/>
          </p15:clr>
        </p15:guide>
        <p15:guide id="2" orient="horz" pos="330" userDrawn="1">
          <p15:clr>
            <a:srgbClr val="A4A3A4"/>
          </p15:clr>
        </p15:guide>
        <p15:guide id="3" orient="horz" pos="1182" userDrawn="1">
          <p15:clr>
            <a:srgbClr val="A4A3A4"/>
          </p15:clr>
        </p15:guide>
        <p15:guide id="4" orient="horz" pos="1098" userDrawn="1">
          <p15:clr>
            <a:srgbClr val="A4A3A4"/>
          </p15:clr>
        </p15:guide>
        <p15:guide id="5" orient="horz" pos="4110" userDrawn="1">
          <p15:clr>
            <a:srgbClr val="A4A3A4"/>
          </p15:clr>
        </p15:guide>
        <p15:guide id="6" pos="340" userDrawn="1">
          <p15:clr>
            <a:srgbClr val="A4A3A4"/>
          </p15:clr>
        </p15:guide>
        <p15:guide id="7" pos="7357" userDrawn="1">
          <p15:clr>
            <a:srgbClr val="A4A3A4"/>
          </p15:clr>
        </p15:guide>
      </p15:sldGuideLst>
    </p:ext>
    <p:ext uri="{2D200454-40CA-4A62-9FC3-DE9A4176ACB9}">
      <p15:notesGuideLst xmlns:p15="http://schemas.microsoft.com/office/powerpoint/2012/main">
        <p15:guide id="1" orient="horz" pos="307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4365F"/>
    <a:srgbClr val="B760F9"/>
    <a:srgbClr val="3365FB"/>
    <a:srgbClr val="00B7A5"/>
    <a:srgbClr val="F76681"/>
    <a:srgbClr val="D49FFF"/>
    <a:srgbClr val="A2C1FE"/>
    <a:srgbClr val="8CF4EA"/>
    <a:srgbClr val="6767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p:cViewPr varScale="1">
        <p:scale>
          <a:sx n="70" d="100"/>
          <a:sy n="70" d="100"/>
        </p:scale>
        <p:origin x="340" y="36"/>
      </p:cViewPr>
      <p:guideLst>
        <p:guide orient="horz" pos="3954"/>
        <p:guide orient="horz" pos="330"/>
        <p:guide orient="horz" pos="1182"/>
        <p:guide orient="horz" pos="1098"/>
        <p:guide orient="horz" pos="4110"/>
        <p:guide pos="340"/>
        <p:guide pos="73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54" y="-114"/>
      </p:cViewPr>
      <p:guideLst>
        <p:guide orient="horz" pos="3079"/>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708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379413" y="850900"/>
            <a:ext cx="6099175" cy="34321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641850"/>
            <a:ext cx="5029200" cy="451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Klicken Sie, um die Formate des Vorlagentextes zu bearbeiten</a:t>
            </a:r>
          </a:p>
          <a:p>
            <a:pPr lvl="1"/>
            <a:r>
              <a:rPr lang="en-US" smtClean="0"/>
              <a:t>Zweite Ebene</a:t>
            </a:r>
          </a:p>
          <a:p>
            <a:pPr lvl="2"/>
            <a:r>
              <a:rPr lang="en-US" smtClean="0"/>
              <a:t>Dritte Ebene</a:t>
            </a:r>
          </a:p>
          <a:p>
            <a:pPr lvl="3"/>
            <a:r>
              <a:rPr lang="en-US" smtClean="0"/>
              <a:t>Vierte Ebene</a:t>
            </a:r>
          </a:p>
          <a:p>
            <a:pPr lvl="4"/>
            <a:r>
              <a:rPr lang="en-US" smtClean="0"/>
              <a:t>Fünfte Ebene</a:t>
            </a:r>
          </a:p>
        </p:txBody>
      </p:sp>
    </p:spTree>
    <p:extLst>
      <p:ext uri="{BB962C8B-B14F-4D97-AF65-F5344CB8AC3E}">
        <p14:creationId xmlns:p14="http://schemas.microsoft.com/office/powerpoint/2010/main" val="2987078035"/>
      </p:ext>
    </p:extLst>
  </p:cSld>
  <p:clrMap bg1="lt1" tx1="dk1" bg2="lt2" tx2="dk2" accent1="accent1" accent2="accent2" accent3="accent3" accent4="accent4" accent5="accent5" accent6="accent6" hlink="hlink" folHlink="folHlink"/>
  <p:notesStyle>
    <a:lvl1pPr algn="l" defTabSz="915988" rtl="0" eaLnBrk="0" fontAlgn="base" hangingPunct="0">
      <a:spcBef>
        <a:spcPct val="30000"/>
      </a:spcBef>
      <a:spcAft>
        <a:spcPct val="0"/>
      </a:spcAft>
      <a:defRPr sz="1200" kern="1200">
        <a:solidFill>
          <a:schemeClr val="tx1"/>
        </a:solidFill>
        <a:latin typeface="Imago" pitchFamily="2" charset="0"/>
        <a:ea typeface="+mn-ea"/>
        <a:cs typeface="+mn-cs"/>
      </a:defRPr>
    </a:lvl1pPr>
    <a:lvl2pPr marL="457200" algn="l" defTabSz="915988" rtl="0" eaLnBrk="0" fontAlgn="base" hangingPunct="0">
      <a:spcBef>
        <a:spcPct val="30000"/>
      </a:spcBef>
      <a:spcAft>
        <a:spcPct val="0"/>
      </a:spcAft>
      <a:defRPr sz="1200" kern="1200">
        <a:solidFill>
          <a:schemeClr val="tx1"/>
        </a:solidFill>
        <a:latin typeface="Imago" pitchFamily="2" charset="0"/>
        <a:ea typeface="+mn-ea"/>
        <a:cs typeface="+mn-cs"/>
      </a:defRPr>
    </a:lvl2pPr>
    <a:lvl3pPr marL="915988" algn="l" defTabSz="915988" rtl="0" eaLnBrk="0" fontAlgn="base" hangingPunct="0">
      <a:spcBef>
        <a:spcPct val="30000"/>
      </a:spcBef>
      <a:spcAft>
        <a:spcPct val="0"/>
      </a:spcAft>
      <a:defRPr sz="1200" kern="1200">
        <a:solidFill>
          <a:schemeClr val="tx1"/>
        </a:solidFill>
        <a:latin typeface="Imago" pitchFamily="2" charset="0"/>
        <a:ea typeface="+mn-ea"/>
        <a:cs typeface="+mn-cs"/>
      </a:defRPr>
    </a:lvl3pPr>
    <a:lvl4pPr marL="1373188" algn="l" defTabSz="915988" rtl="0" eaLnBrk="0" fontAlgn="base" hangingPunct="0">
      <a:spcBef>
        <a:spcPct val="30000"/>
      </a:spcBef>
      <a:spcAft>
        <a:spcPct val="0"/>
      </a:spcAft>
      <a:defRPr sz="1200" kern="1200">
        <a:solidFill>
          <a:schemeClr val="tx1"/>
        </a:solidFill>
        <a:latin typeface="Imago" pitchFamily="2" charset="0"/>
        <a:ea typeface="+mn-ea"/>
        <a:cs typeface="+mn-cs"/>
      </a:defRPr>
    </a:lvl4pPr>
    <a:lvl5pPr marL="1830388" algn="l" defTabSz="915988" rtl="0" eaLnBrk="0" fontAlgn="base" hangingPunct="0">
      <a:spcBef>
        <a:spcPct val="30000"/>
      </a:spcBef>
      <a:spcAft>
        <a:spcPct val="0"/>
      </a:spcAft>
      <a:defRPr sz="1200" kern="1200">
        <a:solidFill>
          <a:schemeClr val="tx1"/>
        </a:solidFill>
        <a:latin typeface="Imago"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4270" name="shpGridNormal" hidden="1"/>
          <p:cNvGrpSpPr>
            <a:grpSpLocks/>
          </p:cNvGrpSpPr>
          <p:nvPr userDrawn="1"/>
        </p:nvGrpSpPr>
        <p:grpSpPr bwMode="auto">
          <a:xfrm>
            <a:off x="529494" y="514352"/>
            <a:ext cx="11138876" cy="5764213"/>
            <a:chOff x="271" y="324"/>
            <a:chExt cx="5701" cy="3631"/>
          </a:xfrm>
        </p:grpSpPr>
        <p:sp>
          <p:nvSpPr>
            <p:cNvPr id="94266" name="shpGridTitle" hidden="1"/>
            <p:cNvSpPr>
              <a:spLocks noChangeArrowheads="1"/>
            </p:cNvSpPr>
            <p:nvPr userDrawn="1"/>
          </p:nvSpPr>
          <p:spPr bwMode="auto">
            <a:xfrm>
              <a:off x="271" y="324"/>
              <a:ext cx="5701" cy="771"/>
            </a:xfrm>
            <a:prstGeom prst="rect">
              <a:avLst/>
            </a:prstGeom>
            <a:noFill/>
            <a:ln w="12700">
              <a:solidFill>
                <a:srgbClr val="67676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CH" sz="2215"/>
            </a:p>
          </p:txBody>
        </p:sp>
        <p:sp>
          <p:nvSpPr>
            <p:cNvPr id="94268" name="shpGridMain" hidden="1"/>
            <p:cNvSpPr>
              <a:spLocks noChangeArrowheads="1"/>
            </p:cNvSpPr>
            <p:nvPr userDrawn="1"/>
          </p:nvSpPr>
          <p:spPr bwMode="auto">
            <a:xfrm>
              <a:off x="271" y="1179"/>
              <a:ext cx="5701" cy="2776"/>
            </a:xfrm>
            <a:prstGeom prst="rect">
              <a:avLst/>
            </a:prstGeom>
            <a:noFill/>
            <a:ln w="12700">
              <a:solidFill>
                <a:srgbClr val="67676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CH" sz="2215"/>
            </a:p>
          </p:txBody>
        </p:sp>
      </p:grpSp>
      <p:sp>
        <p:nvSpPr>
          <p:cNvPr id="94242" name="shpTitleLine"/>
          <p:cNvSpPr>
            <a:spLocks noChangeShapeType="1"/>
          </p:cNvSpPr>
          <p:nvPr/>
        </p:nvSpPr>
        <p:spPr bwMode="auto">
          <a:xfrm>
            <a:off x="1" y="1738313"/>
            <a:ext cx="1088096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pl-PL"/>
          </a:p>
        </p:txBody>
      </p:sp>
      <p:sp>
        <p:nvSpPr>
          <p:cNvPr id="94230" name="shpPlaceholderTitle"/>
          <p:cNvSpPr>
            <a:spLocks noGrp="1" noChangeArrowheads="1"/>
          </p:cNvSpPr>
          <p:nvPr>
            <p:ph type="ctrTitle"/>
          </p:nvPr>
        </p:nvSpPr>
        <p:spPr>
          <a:xfrm>
            <a:off x="511908" y="2601913"/>
            <a:ext cx="11168184" cy="1008062"/>
          </a:xfrm>
        </p:spPr>
        <p:txBody>
          <a:bodyPr/>
          <a:lstStyle>
            <a:lvl1pPr>
              <a:defRPr sz="3000"/>
            </a:lvl1pPr>
          </a:lstStyle>
          <a:p>
            <a:pPr lvl="0"/>
            <a:r>
              <a:rPr lang="en-US" noProof="0" smtClean="0"/>
              <a:t>Click to edit Master title style</a:t>
            </a:r>
            <a:endParaRPr lang="fr-CH" noProof="0" smtClean="0"/>
          </a:p>
        </p:txBody>
      </p:sp>
      <p:sp>
        <p:nvSpPr>
          <p:cNvPr id="94231" name="shpPlaceholderMain"/>
          <p:cNvSpPr>
            <a:spLocks noGrp="1" noChangeArrowheads="1"/>
          </p:cNvSpPr>
          <p:nvPr>
            <p:ph type="subTitle" idx="1"/>
          </p:nvPr>
        </p:nvSpPr>
        <p:spPr>
          <a:xfrm>
            <a:off x="531447" y="3644902"/>
            <a:ext cx="11148647" cy="576263"/>
          </a:xfrm>
        </p:spPr>
        <p:txBody>
          <a:bodyPr/>
          <a:lstStyle>
            <a:lvl1pPr marL="0" indent="0">
              <a:buFontTx/>
              <a:buNone/>
              <a:defRPr sz="3300" b="1" i="1">
                <a:latin typeface="Minion" pitchFamily="2" charset="0"/>
              </a:defRPr>
            </a:lvl1pPr>
          </a:lstStyle>
          <a:p>
            <a:pPr lvl="0"/>
            <a:r>
              <a:rPr lang="en-US" noProof="0" smtClean="0"/>
              <a:t>Click to edit Master subtitle style</a:t>
            </a:r>
            <a:endParaRPr lang="fr-CH" noProof="0" smtClean="0"/>
          </a:p>
        </p:txBody>
      </p:sp>
      <p:sp>
        <p:nvSpPr>
          <p:cNvPr id="94263" name="shpLogoBackground"/>
          <p:cNvSpPr>
            <a:spLocks noChangeArrowheads="1"/>
          </p:cNvSpPr>
          <p:nvPr userDrawn="1"/>
        </p:nvSpPr>
        <p:spPr bwMode="white">
          <a:xfrm>
            <a:off x="10661650" y="115890"/>
            <a:ext cx="1416537" cy="86518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CH"/>
          </a:p>
        </p:txBody>
      </p:sp>
      <p:pic>
        <p:nvPicPr>
          <p:cNvPr id="2" name="shpLogoPicDark"/>
          <p:cNvPicPr>
            <a:picLocks/>
          </p:cNvPicPr>
          <p:nvPr userDrawn="1"/>
        </p:nvPicPr>
        <p:blipFill>
          <a:blip r:embed="rId3">
            <a:extLst>
              <a:ext uri="{28A0092B-C50C-407E-A947-70E740481C1C}">
                <a14:useLocalDpi xmlns:a14="http://schemas.microsoft.com/office/drawing/2010/main" val="0"/>
              </a:ext>
            </a:extLst>
          </a:blip>
          <a:stretch>
            <a:fillRect/>
          </a:stretch>
        </p:blipFill>
        <p:spPr bwMode="black">
          <a:xfrm>
            <a:off x="10957560" y="180340"/>
            <a:ext cx="979170" cy="65532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shpPlaceholderDate"/>
          <p:cNvSpPr>
            <a:spLocks noGrp="1" noChangeArrowheads="1"/>
          </p:cNvSpPr>
          <p:nvPr>
            <p:ph type="dt" sz="half" idx="10"/>
          </p:nvPr>
        </p:nvSpPr>
        <p:spPr>
          <a:ln/>
        </p:spPr>
        <p:txBody>
          <a:bodyPr/>
          <a:lstStyle>
            <a:lvl1pPr>
              <a:defRPr/>
            </a:lvl1pPr>
          </a:lstStyle>
          <a:p>
            <a:pPr>
              <a:defRPr/>
            </a:pPr>
            <a:endParaRPr lang="en-US"/>
          </a:p>
        </p:txBody>
      </p:sp>
      <p:sp>
        <p:nvSpPr>
          <p:cNvPr id="5" name="shpPlaceholderNumber"/>
          <p:cNvSpPr>
            <a:spLocks noGrp="1" noChangeArrowheads="1"/>
          </p:cNvSpPr>
          <p:nvPr>
            <p:ph type="sldNum" sz="quarter" idx="11"/>
          </p:nvPr>
        </p:nvSpPr>
        <p:spPr>
          <a:ln/>
        </p:spPr>
        <p:txBody>
          <a:bodyPr/>
          <a:lstStyle>
            <a:lvl1pPr>
              <a:defRPr/>
            </a:lvl1pPr>
          </a:lstStyle>
          <a:p>
            <a:pPr>
              <a:defRPr/>
            </a:pPr>
            <a:fld id="{F9B25F00-55C7-4159-96ED-33FC18106483}" type="slidenum">
              <a:rPr lang="en-US"/>
              <a:pPr>
                <a:defRPr/>
              </a:pPr>
              <a:t>‹#›</a:t>
            </a:fld>
            <a:endParaRPr lang="en-US"/>
          </a:p>
        </p:txBody>
      </p:sp>
    </p:spTree>
    <p:extLst>
      <p:ext uri="{BB962C8B-B14F-4D97-AF65-F5344CB8AC3E}">
        <p14:creationId xmlns:p14="http://schemas.microsoft.com/office/powerpoint/2010/main" val="343430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185" y="452440"/>
            <a:ext cx="2786184" cy="58261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517771" y="452440"/>
            <a:ext cx="8176845" cy="5826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shpPlaceholderDate"/>
          <p:cNvSpPr>
            <a:spLocks noGrp="1" noChangeArrowheads="1"/>
          </p:cNvSpPr>
          <p:nvPr>
            <p:ph type="dt" sz="half" idx="10"/>
          </p:nvPr>
        </p:nvSpPr>
        <p:spPr>
          <a:ln/>
        </p:spPr>
        <p:txBody>
          <a:bodyPr/>
          <a:lstStyle>
            <a:lvl1pPr>
              <a:defRPr/>
            </a:lvl1pPr>
          </a:lstStyle>
          <a:p>
            <a:pPr>
              <a:defRPr/>
            </a:pPr>
            <a:endParaRPr lang="en-US"/>
          </a:p>
        </p:txBody>
      </p:sp>
      <p:sp>
        <p:nvSpPr>
          <p:cNvPr id="5" name="shpPlaceholderNumber"/>
          <p:cNvSpPr>
            <a:spLocks noGrp="1" noChangeArrowheads="1"/>
          </p:cNvSpPr>
          <p:nvPr>
            <p:ph type="sldNum" sz="quarter" idx="11"/>
          </p:nvPr>
        </p:nvSpPr>
        <p:spPr>
          <a:ln/>
        </p:spPr>
        <p:txBody>
          <a:bodyPr/>
          <a:lstStyle>
            <a:lvl1pPr>
              <a:defRPr/>
            </a:lvl1pPr>
          </a:lstStyle>
          <a:p>
            <a:pPr>
              <a:defRPr/>
            </a:pPr>
            <a:fld id="{FEA27A04-B349-4C41-9EBD-AC2BB72186CE}" type="slidenum">
              <a:rPr lang="en-US"/>
              <a:pPr>
                <a:defRPr/>
              </a:pPr>
              <a:t>‹#›</a:t>
            </a:fld>
            <a:endParaRPr lang="en-US"/>
          </a:p>
        </p:txBody>
      </p:sp>
    </p:spTree>
    <p:extLst>
      <p:ext uri="{BB962C8B-B14F-4D97-AF65-F5344CB8AC3E}">
        <p14:creationId xmlns:p14="http://schemas.microsoft.com/office/powerpoint/2010/main" val="240317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shpPlaceholderDate"/>
          <p:cNvSpPr>
            <a:spLocks noGrp="1" noChangeArrowheads="1"/>
          </p:cNvSpPr>
          <p:nvPr>
            <p:ph type="dt" sz="half" idx="10"/>
          </p:nvPr>
        </p:nvSpPr>
        <p:spPr>
          <a:ln/>
        </p:spPr>
        <p:txBody>
          <a:bodyPr/>
          <a:lstStyle>
            <a:lvl1pPr>
              <a:defRPr/>
            </a:lvl1pPr>
          </a:lstStyle>
          <a:p>
            <a:pPr>
              <a:defRPr/>
            </a:pPr>
            <a:endParaRPr lang="en-US"/>
          </a:p>
        </p:txBody>
      </p:sp>
      <p:sp>
        <p:nvSpPr>
          <p:cNvPr id="5" name="shpPlaceholderNumber"/>
          <p:cNvSpPr>
            <a:spLocks noGrp="1" noChangeArrowheads="1"/>
          </p:cNvSpPr>
          <p:nvPr>
            <p:ph type="sldNum" sz="quarter" idx="11"/>
          </p:nvPr>
        </p:nvSpPr>
        <p:spPr>
          <a:ln/>
        </p:spPr>
        <p:txBody>
          <a:bodyPr/>
          <a:lstStyle>
            <a:lvl1pPr>
              <a:defRPr/>
            </a:lvl1pPr>
          </a:lstStyle>
          <a:p>
            <a:pPr>
              <a:defRPr/>
            </a:pPr>
            <a:fld id="{0BC32AB4-61FB-4062-9E20-33DD6EC6477C}" type="slidenum">
              <a:rPr lang="en-US"/>
              <a:pPr>
                <a:defRPr/>
              </a:pPr>
              <a:t>‹#›</a:t>
            </a:fld>
            <a:endParaRPr lang="en-US"/>
          </a:p>
        </p:txBody>
      </p:sp>
    </p:spTree>
    <p:extLst>
      <p:ext uri="{BB962C8B-B14F-4D97-AF65-F5344CB8AC3E}">
        <p14:creationId xmlns:p14="http://schemas.microsoft.com/office/powerpoint/2010/main" val="10309102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2"/>
            <a:ext cx="10363200" cy="1362075"/>
          </a:xfrm>
        </p:spPr>
        <p:txBody>
          <a:bodyPr/>
          <a:lstStyle>
            <a:lvl1pPr algn="l">
              <a:defRPr sz="3692" b="1" cap="all"/>
            </a:lvl1pPr>
          </a:lstStyle>
          <a:p>
            <a:r>
              <a:rPr lang="en-US" smtClean="0"/>
              <a:t>Click to edit Master title style</a:t>
            </a:r>
            <a:endParaRPr lang="pl-PL"/>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smtClean="0"/>
              <a:t>Edit Master text styles</a:t>
            </a:r>
          </a:p>
        </p:txBody>
      </p:sp>
      <p:sp>
        <p:nvSpPr>
          <p:cNvPr id="4" name="shpPlaceholderDate"/>
          <p:cNvSpPr>
            <a:spLocks noGrp="1" noChangeArrowheads="1"/>
          </p:cNvSpPr>
          <p:nvPr>
            <p:ph type="dt" sz="half" idx="10"/>
          </p:nvPr>
        </p:nvSpPr>
        <p:spPr>
          <a:ln/>
        </p:spPr>
        <p:txBody>
          <a:bodyPr/>
          <a:lstStyle>
            <a:lvl1pPr>
              <a:defRPr/>
            </a:lvl1pPr>
          </a:lstStyle>
          <a:p>
            <a:pPr>
              <a:defRPr/>
            </a:pPr>
            <a:endParaRPr lang="en-US"/>
          </a:p>
        </p:txBody>
      </p:sp>
      <p:sp>
        <p:nvSpPr>
          <p:cNvPr id="5" name="shpPlaceholderNumber"/>
          <p:cNvSpPr>
            <a:spLocks noGrp="1" noChangeArrowheads="1"/>
          </p:cNvSpPr>
          <p:nvPr>
            <p:ph type="sldNum" sz="quarter" idx="11"/>
          </p:nvPr>
        </p:nvSpPr>
        <p:spPr>
          <a:ln/>
        </p:spPr>
        <p:txBody>
          <a:bodyPr/>
          <a:lstStyle>
            <a:lvl1pPr>
              <a:defRPr/>
            </a:lvl1pPr>
          </a:lstStyle>
          <a:p>
            <a:pPr>
              <a:defRPr/>
            </a:pPr>
            <a:fld id="{404649DD-8E2B-4957-9020-F806BA43D35C}" type="slidenum">
              <a:rPr lang="en-US"/>
              <a:pPr>
                <a:defRPr/>
              </a:pPr>
              <a:t>‹#›</a:t>
            </a:fld>
            <a:endParaRPr lang="en-US"/>
          </a:p>
        </p:txBody>
      </p:sp>
    </p:spTree>
    <p:extLst>
      <p:ext uri="{BB962C8B-B14F-4D97-AF65-F5344CB8AC3E}">
        <p14:creationId xmlns:p14="http://schemas.microsoft.com/office/powerpoint/2010/main" val="3014093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529493" y="1806575"/>
            <a:ext cx="5474677" cy="4471988"/>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91739" y="1806575"/>
            <a:ext cx="5476631" cy="4471988"/>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shpPlaceholderDate"/>
          <p:cNvSpPr>
            <a:spLocks noGrp="1" noChangeArrowheads="1"/>
          </p:cNvSpPr>
          <p:nvPr>
            <p:ph type="dt" sz="half" idx="10"/>
          </p:nvPr>
        </p:nvSpPr>
        <p:spPr>
          <a:ln/>
        </p:spPr>
        <p:txBody>
          <a:bodyPr/>
          <a:lstStyle>
            <a:lvl1pPr>
              <a:defRPr/>
            </a:lvl1pPr>
          </a:lstStyle>
          <a:p>
            <a:pPr>
              <a:defRPr/>
            </a:pPr>
            <a:endParaRPr lang="en-US"/>
          </a:p>
        </p:txBody>
      </p:sp>
      <p:sp>
        <p:nvSpPr>
          <p:cNvPr id="6" name="shpPlaceholderNumber"/>
          <p:cNvSpPr>
            <a:spLocks noGrp="1" noChangeArrowheads="1"/>
          </p:cNvSpPr>
          <p:nvPr>
            <p:ph type="sldNum" sz="quarter" idx="11"/>
          </p:nvPr>
        </p:nvSpPr>
        <p:spPr>
          <a:ln/>
        </p:spPr>
        <p:txBody>
          <a:bodyPr/>
          <a:lstStyle>
            <a:lvl1pPr>
              <a:defRPr/>
            </a:lvl1pPr>
          </a:lstStyle>
          <a:p>
            <a:pPr>
              <a:defRPr/>
            </a:pPr>
            <a:fld id="{D2545B92-9666-4195-B6E1-FD81DD2D83C4}" type="slidenum">
              <a:rPr lang="en-US"/>
              <a:pPr>
                <a:defRPr/>
              </a:pPr>
              <a:t>‹#›</a:t>
            </a:fld>
            <a:endParaRPr lang="en-US"/>
          </a:p>
        </p:txBody>
      </p:sp>
    </p:spTree>
    <p:extLst>
      <p:ext uri="{BB962C8B-B14F-4D97-AF65-F5344CB8AC3E}">
        <p14:creationId xmlns:p14="http://schemas.microsoft.com/office/powerpoint/2010/main" val="31992544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609600" y="1535113"/>
            <a:ext cx="538675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Edit Master text styles</a:t>
            </a:r>
          </a:p>
        </p:txBody>
      </p:sp>
      <p:sp>
        <p:nvSpPr>
          <p:cNvPr id="4" name="Content Placeholder 3"/>
          <p:cNvSpPr>
            <a:spLocks noGrp="1"/>
          </p:cNvSpPr>
          <p:nvPr>
            <p:ph sz="half" idx="2"/>
          </p:nvPr>
        </p:nvSpPr>
        <p:spPr>
          <a:xfrm>
            <a:off x="609600" y="2174875"/>
            <a:ext cx="538675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93694" y="1535113"/>
            <a:ext cx="538870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Edit Master text styles</a:t>
            </a:r>
          </a:p>
        </p:txBody>
      </p:sp>
      <p:sp>
        <p:nvSpPr>
          <p:cNvPr id="6" name="Content Placeholder 5"/>
          <p:cNvSpPr>
            <a:spLocks noGrp="1"/>
          </p:cNvSpPr>
          <p:nvPr>
            <p:ph sz="quarter" idx="4"/>
          </p:nvPr>
        </p:nvSpPr>
        <p:spPr>
          <a:xfrm>
            <a:off x="6193694" y="2174875"/>
            <a:ext cx="538870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shpPlaceholderDate"/>
          <p:cNvSpPr>
            <a:spLocks noGrp="1" noChangeArrowheads="1"/>
          </p:cNvSpPr>
          <p:nvPr>
            <p:ph type="dt" sz="half" idx="10"/>
          </p:nvPr>
        </p:nvSpPr>
        <p:spPr>
          <a:ln/>
        </p:spPr>
        <p:txBody>
          <a:bodyPr/>
          <a:lstStyle>
            <a:lvl1pPr>
              <a:defRPr/>
            </a:lvl1pPr>
          </a:lstStyle>
          <a:p>
            <a:pPr>
              <a:defRPr/>
            </a:pPr>
            <a:endParaRPr lang="en-US"/>
          </a:p>
        </p:txBody>
      </p:sp>
      <p:sp>
        <p:nvSpPr>
          <p:cNvPr id="8" name="shpPlaceholderNumber"/>
          <p:cNvSpPr>
            <a:spLocks noGrp="1" noChangeArrowheads="1"/>
          </p:cNvSpPr>
          <p:nvPr>
            <p:ph type="sldNum" sz="quarter" idx="11"/>
          </p:nvPr>
        </p:nvSpPr>
        <p:spPr>
          <a:ln/>
        </p:spPr>
        <p:txBody>
          <a:bodyPr/>
          <a:lstStyle>
            <a:lvl1pPr>
              <a:defRPr/>
            </a:lvl1pPr>
          </a:lstStyle>
          <a:p>
            <a:pPr>
              <a:defRPr/>
            </a:pPr>
            <a:fld id="{0655FE86-6BD3-48ED-9042-E3EF8447C65D}" type="slidenum">
              <a:rPr lang="en-US"/>
              <a:pPr>
                <a:defRPr/>
              </a:pPr>
              <a:t>‹#›</a:t>
            </a:fld>
            <a:endParaRPr lang="en-US"/>
          </a:p>
        </p:txBody>
      </p:sp>
    </p:spTree>
    <p:extLst>
      <p:ext uri="{BB962C8B-B14F-4D97-AF65-F5344CB8AC3E}">
        <p14:creationId xmlns:p14="http://schemas.microsoft.com/office/powerpoint/2010/main" val="6467525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shpPlaceholderDate"/>
          <p:cNvSpPr>
            <a:spLocks noGrp="1" noChangeArrowheads="1"/>
          </p:cNvSpPr>
          <p:nvPr>
            <p:ph type="dt" sz="half" idx="10"/>
          </p:nvPr>
        </p:nvSpPr>
        <p:spPr>
          <a:ln/>
        </p:spPr>
        <p:txBody>
          <a:bodyPr/>
          <a:lstStyle>
            <a:lvl1pPr>
              <a:defRPr/>
            </a:lvl1pPr>
          </a:lstStyle>
          <a:p>
            <a:pPr>
              <a:defRPr/>
            </a:pPr>
            <a:endParaRPr lang="en-US"/>
          </a:p>
        </p:txBody>
      </p:sp>
      <p:sp>
        <p:nvSpPr>
          <p:cNvPr id="4" name="shpPlaceholderNumber"/>
          <p:cNvSpPr>
            <a:spLocks noGrp="1" noChangeArrowheads="1"/>
          </p:cNvSpPr>
          <p:nvPr>
            <p:ph type="sldNum" sz="quarter" idx="11"/>
          </p:nvPr>
        </p:nvSpPr>
        <p:spPr>
          <a:ln/>
        </p:spPr>
        <p:txBody>
          <a:bodyPr/>
          <a:lstStyle>
            <a:lvl1pPr>
              <a:defRPr/>
            </a:lvl1pPr>
          </a:lstStyle>
          <a:p>
            <a:pPr>
              <a:defRPr/>
            </a:pPr>
            <a:fld id="{7F7165CB-D5E5-4F49-B52C-2E6BB58C0F51}" type="slidenum">
              <a:rPr lang="en-US"/>
              <a:pPr>
                <a:defRPr/>
              </a:pPr>
              <a:t>‹#›</a:t>
            </a:fld>
            <a:endParaRPr lang="en-US"/>
          </a:p>
        </p:txBody>
      </p:sp>
    </p:spTree>
    <p:extLst>
      <p:ext uri="{BB962C8B-B14F-4D97-AF65-F5344CB8AC3E}">
        <p14:creationId xmlns:p14="http://schemas.microsoft.com/office/powerpoint/2010/main" val="216510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hpPlaceholderDate"/>
          <p:cNvSpPr>
            <a:spLocks noGrp="1" noChangeArrowheads="1"/>
          </p:cNvSpPr>
          <p:nvPr>
            <p:ph type="dt" sz="half" idx="10"/>
          </p:nvPr>
        </p:nvSpPr>
        <p:spPr>
          <a:ln/>
        </p:spPr>
        <p:txBody>
          <a:bodyPr/>
          <a:lstStyle>
            <a:lvl1pPr>
              <a:defRPr/>
            </a:lvl1pPr>
          </a:lstStyle>
          <a:p>
            <a:pPr>
              <a:defRPr/>
            </a:pPr>
            <a:endParaRPr lang="en-US"/>
          </a:p>
        </p:txBody>
      </p:sp>
      <p:sp>
        <p:nvSpPr>
          <p:cNvPr id="3" name="shpPlaceholderNumber"/>
          <p:cNvSpPr>
            <a:spLocks noGrp="1" noChangeArrowheads="1"/>
          </p:cNvSpPr>
          <p:nvPr>
            <p:ph type="sldNum" sz="quarter" idx="11"/>
          </p:nvPr>
        </p:nvSpPr>
        <p:spPr>
          <a:ln/>
        </p:spPr>
        <p:txBody>
          <a:bodyPr/>
          <a:lstStyle>
            <a:lvl1pPr>
              <a:defRPr/>
            </a:lvl1pPr>
          </a:lstStyle>
          <a:p>
            <a:pPr>
              <a:defRPr/>
            </a:pPr>
            <a:fld id="{237DFCCA-F568-422D-8A8C-1E40958866FD}" type="slidenum">
              <a:rPr lang="en-US"/>
              <a:pPr>
                <a:defRPr/>
              </a:pPr>
              <a:t>‹#›</a:t>
            </a:fld>
            <a:endParaRPr lang="en-US"/>
          </a:p>
        </p:txBody>
      </p:sp>
    </p:spTree>
    <p:extLst>
      <p:ext uri="{BB962C8B-B14F-4D97-AF65-F5344CB8AC3E}">
        <p14:creationId xmlns:p14="http://schemas.microsoft.com/office/powerpoint/2010/main" val="681467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247" cy="1162050"/>
          </a:xfrm>
        </p:spPr>
        <p:txBody>
          <a:bodyPr anchor="b"/>
          <a:lstStyle>
            <a:lvl1pPr algn="l">
              <a:defRPr sz="1846" b="1"/>
            </a:lvl1pPr>
          </a:lstStyle>
          <a:p>
            <a:r>
              <a:rPr lang="en-US" smtClean="0"/>
              <a:t>Click to edit Master title style</a:t>
            </a:r>
            <a:endParaRPr lang="pl-PL"/>
          </a:p>
        </p:txBody>
      </p:sp>
      <p:sp>
        <p:nvSpPr>
          <p:cNvPr id="3" name="Content Placeholder 2"/>
          <p:cNvSpPr>
            <a:spLocks noGrp="1"/>
          </p:cNvSpPr>
          <p:nvPr>
            <p:ph idx="1"/>
          </p:nvPr>
        </p:nvSpPr>
        <p:spPr>
          <a:xfrm>
            <a:off x="4767384" y="273052"/>
            <a:ext cx="6815016"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609601" y="1435102"/>
            <a:ext cx="4011247"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Edit Master text styles</a:t>
            </a:r>
          </a:p>
        </p:txBody>
      </p:sp>
      <p:sp>
        <p:nvSpPr>
          <p:cNvPr id="5" name="shpPlaceholderDate"/>
          <p:cNvSpPr>
            <a:spLocks noGrp="1" noChangeArrowheads="1"/>
          </p:cNvSpPr>
          <p:nvPr>
            <p:ph type="dt" sz="half" idx="10"/>
          </p:nvPr>
        </p:nvSpPr>
        <p:spPr>
          <a:ln/>
        </p:spPr>
        <p:txBody>
          <a:bodyPr/>
          <a:lstStyle>
            <a:lvl1pPr>
              <a:defRPr/>
            </a:lvl1pPr>
          </a:lstStyle>
          <a:p>
            <a:pPr>
              <a:defRPr/>
            </a:pPr>
            <a:endParaRPr lang="en-US"/>
          </a:p>
        </p:txBody>
      </p:sp>
      <p:sp>
        <p:nvSpPr>
          <p:cNvPr id="6" name="shpPlaceholderNumber"/>
          <p:cNvSpPr>
            <a:spLocks noGrp="1" noChangeArrowheads="1"/>
          </p:cNvSpPr>
          <p:nvPr>
            <p:ph type="sldNum" sz="quarter" idx="11"/>
          </p:nvPr>
        </p:nvSpPr>
        <p:spPr>
          <a:ln/>
        </p:spPr>
        <p:txBody>
          <a:bodyPr/>
          <a:lstStyle>
            <a:lvl1pPr>
              <a:defRPr/>
            </a:lvl1pPr>
          </a:lstStyle>
          <a:p>
            <a:pPr>
              <a:defRPr/>
            </a:pPr>
            <a:fld id="{8FB887CC-8431-4B91-BABD-191FD7EEA20B}" type="slidenum">
              <a:rPr lang="en-US"/>
              <a:pPr>
                <a:defRPr/>
              </a:pPr>
              <a:t>‹#›</a:t>
            </a:fld>
            <a:endParaRPr lang="en-US"/>
          </a:p>
        </p:txBody>
      </p:sp>
    </p:spTree>
    <p:extLst>
      <p:ext uri="{BB962C8B-B14F-4D97-AF65-F5344CB8AC3E}">
        <p14:creationId xmlns:p14="http://schemas.microsoft.com/office/powerpoint/2010/main" val="96908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5" y="4800600"/>
            <a:ext cx="7315200" cy="566738"/>
          </a:xfrm>
        </p:spPr>
        <p:txBody>
          <a:bodyPr anchor="b"/>
          <a:lstStyle>
            <a:lvl1pPr algn="l">
              <a:defRPr sz="1846" b="1"/>
            </a:lvl1pPr>
          </a:lstStyle>
          <a:p>
            <a:r>
              <a:rPr lang="en-US" smtClean="0"/>
              <a:t>Click to edit Master title style</a:t>
            </a:r>
            <a:endParaRPr lang="pl-PL"/>
          </a:p>
        </p:txBody>
      </p:sp>
      <p:sp>
        <p:nvSpPr>
          <p:cNvPr id="3" name="Picture Placeholder 2"/>
          <p:cNvSpPr>
            <a:spLocks noGrp="1"/>
          </p:cNvSpPr>
          <p:nvPr>
            <p:ph type="pic" idx="1"/>
          </p:nvPr>
        </p:nvSpPr>
        <p:spPr>
          <a:xfrm>
            <a:off x="2389555" y="612775"/>
            <a:ext cx="73152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en-US" noProof="0" smtClean="0"/>
              <a:t>Click icon to add picture</a:t>
            </a:r>
            <a:endParaRPr lang="pl-PL" noProof="0"/>
          </a:p>
        </p:txBody>
      </p:sp>
      <p:sp>
        <p:nvSpPr>
          <p:cNvPr id="4" name="Text Placeholder 3"/>
          <p:cNvSpPr>
            <a:spLocks noGrp="1"/>
          </p:cNvSpPr>
          <p:nvPr>
            <p:ph type="body" sz="half" idx="2"/>
          </p:nvPr>
        </p:nvSpPr>
        <p:spPr>
          <a:xfrm>
            <a:off x="2389555" y="5367338"/>
            <a:ext cx="73152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Edit Master text styles</a:t>
            </a:r>
          </a:p>
        </p:txBody>
      </p:sp>
      <p:sp>
        <p:nvSpPr>
          <p:cNvPr id="5" name="shpPlaceholderDate"/>
          <p:cNvSpPr>
            <a:spLocks noGrp="1" noChangeArrowheads="1"/>
          </p:cNvSpPr>
          <p:nvPr>
            <p:ph type="dt" sz="half" idx="10"/>
          </p:nvPr>
        </p:nvSpPr>
        <p:spPr>
          <a:ln/>
        </p:spPr>
        <p:txBody>
          <a:bodyPr/>
          <a:lstStyle>
            <a:lvl1pPr>
              <a:defRPr/>
            </a:lvl1pPr>
          </a:lstStyle>
          <a:p>
            <a:pPr>
              <a:defRPr/>
            </a:pPr>
            <a:endParaRPr lang="en-US"/>
          </a:p>
        </p:txBody>
      </p:sp>
      <p:sp>
        <p:nvSpPr>
          <p:cNvPr id="6" name="shpPlaceholderNumber"/>
          <p:cNvSpPr>
            <a:spLocks noGrp="1" noChangeArrowheads="1"/>
          </p:cNvSpPr>
          <p:nvPr>
            <p:ph type="sldNum" sz="quarter" idx="11"/>
          </p:nvPr>
        </p:nvSpPr>
        <p:spPr>
          <a:ln/>
        </p:spPr>
        <p:txBody>
          <a:bodyPr/>
          <a:lstStyle>
            <a:lvl1pPr>
              <a:defRPr/>
            </a:lvl1pPr>
          </a:lstStyle>
          <a:p>
            <a:pPr>
              <a:defRPr/>
            </a:pPr>
            <a:fld id="{860E69C4-9F4A-4EC7-99BF-B1E5BD2F1024}" type="slidenum">
              <a:rPr lang="en-US"/>
              <a:pPr>
                <a:defRPr/>
              </a:pPr>
              <a:t>‹#›</a:t>
            </a:fld>
            <a:endParaRPr lang="en-US"/>
          </a:p>
        </p:txBody>
      </p:sp>
    </p:spTree>
    <p:extLst>
      <p:ext uri="{BB962C8B-B14F-4D97-AF65-F5344CB8AC3E}">
        <p14:creationId xmlns:p14="http://schemas.microsoft.com/office/powerpoint/2010/main" val="287313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0" name="shpPlaceholderDate"/>
          <p:cNvSpPr>
            <a:spLocks noGrp="1" noChangeArrowheads="1"/>
          </p:cNvSpPr>
          <p:nvPr>
            <p:ph type="dt" sz="half" idx="2"/>
          </p:nvPr>
        </p:nvSpPr>
        <p:spPr bwMode="auto">
          <a:xfrm>
            <a:off x="529494" y="6323015"/>
            <a:ext cx="11138876" cy="19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spcBef>
                <a:spcPct val="0"/>
              </a:spcBef>
              <a:defRPr sz="1600"/>
            </a:lvl1pPr>
          </a:lstStyle>
          <a:p>
            <a:endParaRPr lang="en-US" dirty="0"/>
          </a:p>
        </p:txBody>
      </p:sp>
      <p:sp>
        <p:nvSpPr>
          <p:cNvPr id="40961" name="shpPlaceholderNumber"/>
          <p:cNvSpPr>
            <a:spLocks noGrp="1" noChangeArrowheads="1"/>
          </p:cNvSpPr>
          <p:nvPr>
            <p:ph type="sldNum" sz="quarter" idx="4"/>
          </p:nvPr>
        </p:nvSpPr>
        <p:spPr bwMode="auto">
          <a:xfrm>
            <a:off x="529494" y="6323015"/>
            <a:ext cx="11138876" cy="19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spcBef>
                <a:spcPct val="0"/>
              </a:spcBef>
              <a:defRPr sz="1600"/>
            </a:lvl1pPr>
          </a:lstStyle>
          <a:p>
            <a:fld id="{0FBB20A0-29A2-4F03-9BB9-2B9F07088D58}" type="slidenum">
              <a:rPr lang="en-US" smtClean="0"/>
              <a:pPr/>
              <a:t>‹#›</a:t>
            </a:fld>
            <a:endParaRPr lang="en-US" dirty="0"/>
          </a:p>
        </p:txBody>
      </p:sp>
      <p:sp>
        <p:nvSpPr>
          <p:cNvPr id="2035" name="shpPlaceholderTitle"/>
          <p:cNvSpPr>
            <a:spLocks noGrp="1" noChangeArrowheads="1"/>
          </p:cNvSpPr>
          <p:nvPr>
            <p:ph type="title"/>
          </p:nvPr>
        </p:nvSpPr>
        <p:spPr bwMode="auto">
          <a:xfrm>
            <a:off x="517771" y="452440"/>
            <a:ext cx="9817100" cy="130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2038" name="shpPlaceholderMain"/>
          <p:cNvSpPr>
            <a:spLocks noGrp="1" noChangeArrowheads="1"/>
          </p:cNvSpPr>
          <p:nvPr>
            <p:ph type="body" idx="1"/>
          </p:nvPr>
        </p:nvSpPr>
        <p:spPr bwMode="auto">
          <a:xfrm>
            <a:off x="529494" y="1806575"/>
            <a:ext cx="11138876"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grpSp>
        <p:nvGrpSpPr>
          <p:cNvPr id="41000" name="shpGridNormal" hidden="1"/>
          <p:cNvGrpSpPr>
            <a:grpSpLocks/>
          </p:cNvGrpSpPr>
          <p:nvPr userDrawn="1"/>
        </p:nvGrpSpPr>
        <p:grpSpPr bwMode="auto">
          <a:xfrm>
            <a:off x="529494" y="514350"/>
            <a:ext cx="11138876" cy="6005513"/>
            <a:chOff x="271" y="324"/>
            <a:chExt cx="5701" cy="3783"/>
          </a:xfrm>
        </p:grpSpPr>
        <p:sp>
          <p:nvSpPr>
            <p:cNvPr id="40993" name="shpGridTitle" hidden="1"/>
            <p:cNvSpPr>
              <a:spLocks noChangeArrowheads="1"/>
            </p:cNvSpPr>
            <p:nvPr userDrawn="1"/>
          </p:nvSpPr>
          <p:spPr bwMode="auto">
            <a:xfrm>
              <a:off x="271" y="324"/>
              <a:ext cx="5701" cy="771"/>
            </a:xfrm>
            <a:prstGeom prst="rect">
              <a:avLst/>
            </a:prstGeom>
            <a:noFill/>
            <a:ln w="12700">
              <a:solidFill>
                <a:srgbClr val="67676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215" dirty="0"/>
            </a:p>
          </p:txBody>
        </p:sp>
        <p:sp>
          <p:nvSpPr>
            <p:cNvPr id="40994" name="shpGridMain" hidden="1"/>
            <p:cNvSpPr>
              <a:spLocks noChangeArrowheads="1"/>
            </p:cNvSpPr>
            <p:nvPr userDrawn="1"/>
          </p:nvSpPr>
          <p:spPr bwMode="auto">
            <a:xfrm>
              <a:off x="271" y="1179"/>
              <a:ext cx="5701" cy="2776"/>
            </a:xfrm>
            <a:prstGeom prst="rect">
              <a:avLst/>
            </a:prstGeom>
            <a:noFill/>
            <a:ln w="12700">
              <a:solidFill>
                <a:srgbClr val="67676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215" dirty="0"/>
            </a:p>
          </p:txBody>
        </p:sp>
        <p:sp>
          <p:nvSpPr>
            <p:cNvPr id="40998" name="shpGridFooter" hidden="1"/>
            <p:cNvSpPr>
              <a:spLocks noChangeArrowheads="1"/>
            </p:cNvSpPr>
            <p:nvPr userDrawn="1"/>
          </p:nvSpPr>
          <p:spPr bwMode="auto">
            <a:xfrm>
              <a:off x="271" y="4005"/>
              <a:ext cx="5701" cy="102"/>
            </a:xfrm>
            <a:prstGeom prst="rect">
              <a:avLst/>
            </a:prstGeom>
            <a:noFill/>
            <a:ln w="12700">
              <a:solidFill>
                <a:srgbClr val="67676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215" dirty="0"/>
            </a:p>
          </p:txBody>
        </p:sp>
      </p:grpSp>
      <p:pic>
        <p:nvPicPr>
          <p:cNvPr id="10" name="Picture 9"/>
          <p:cNvPicPr>
            <a:picLocks noChangeAspect="1"/>
          </p:cNvPicPr>
          <p:nvPr userDrawn="1"/>
        </p:nvPicPr>
        <p:blipFill>
          <a:blip r:embed="rId13"/>
          <a:stretch>
            <a:fillRect/>
          </a:stretch>
        </p:blipFill>
        <p:spPr>
          <a:xfrm>
            <a:off x="8189725" y="508000"/>
            <a:ext cx="4002275" cy="6185333"/>
          </a:xfrm>
          <a:prstGeom prst="rect">
            <a:avLst/>
          </a:prstGeom>
        </p:spPr>
      </p:pic>
      <p:sp>
        <p:nvSpPr>
          <p:cNvPr id="14" name="shpLogoBackground"/>
          <p:cNvSpPr>
            <a:spLocks noChangeArrowheads="1"/>
          </p:cNvSpPr>
          <p:nvPr userDrawn="1"/>
        </p:nvSpPr>
        <p:spPr bwMode="white">
          <a:xfrm>
            <a:off x="10661650" y="115890"/>
            <a:ext cx="1416539" cy="86518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spcBef>
                <a:spcPct val="50000"/>
              </a:spcBef>
            </a:pPr>
            <a:endParaRPr lang="en-US" dirty="0"/>
          </a:p>
        </p:txBody>
      </p:sp>
      <p:pic>
        <p:nvPicPr>
          <p:cNvPr id="2" name="shpLogoPicDark"/>
          <p:cNvPicPr>
            <a:picLocks/>
          </p:cNvPicPr>
          <p:nvPr userDrawn="1"/>
        </p:nvPicPr>
        <p:blipFill>
          <a:blip r:embed="rId14">
            <a:extLst>
              <a:ext uri="{28A0092B-C50C-407E-A947-70E740481C1C}">
                <a14:useLocalDpi xmlns:a14="http://schemas.microsoft.com/office/drawing/2010/main" val="0"/>
              </a:ext>
            </a:extLst>
          </a:blip>
          <a:stretch>
            <a:fillRect/>
          </a:stretch>
        </p:blipFill>
        <p:spPr bwMode="black">
          <a:xfrm>
            <a:off x="10957560" y="180340"/>
            <a:ext cx="979170" cy="6553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26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Imago" pitchFamily="2" charset="0"/>
        </a:defRPr>
      </a:lvl2pPr>
      <a:lvl3pPr algn="l" rtl="0" eaLnBrk="1" fontAlgn="base" hangingPunct="1">
        <a:spcBef>
          <a:spcPct val="0"/>
        </a:spcBef>
        <a:spcAft>
          <a:spcPct val="0"/>
        </a:spcAft>
        <a:defRPr sz="2400" b="1">
          <a:solidFill>
            <a:schemeClr val="tx1"/>
          </a:solidFill>
          <a:latin typeface="Imago" pitchFamily="2" charset="0"/>
        </a:defRPr>
      </a:lvl3pPr>
      <a:lvl4pPr algn="l" rtl="0" eaLnBrk="1" fontAlgn="base" hangingPunct="1">
        <a:spcBef>
          <a:spcPct val="0"/>
        </a:spcBef>
        <a:spcAft>
          <a:spcPct val="0"/>
        </a:spcAft>
        <a:defRPr sz="2400" b="1">
          <a:solidFill>
            <a:schemeClr val="tx1"/>
          </a:solidFill>
          <a:latin typeface="Imago" pitchFamily="2" charset="0"/>
        </a:defRPr>
      </a:lvl4pPr>
      <a:lvl5pPr algn="l" rtl="0" eaLnBrk="1" fontAlgn="base" hangingPunct="1">
        <a:spcBef>
          <a:spcPct val="0"/>
        </a:spcBef>
        <a:spcAft>
          <a:spcPct val="0"/>
        </a:spcAft>
        <a:defRPr sz="2400" b="1">
          <a:solidFill>
            <a:schemeClr val="tx1"/>
          </a:solidFill>
          <a:latin typeface="Imago" pitchFamily="2" charset="0"/>
        </a:defRPr>
      </a:lvl5pPr>
      <a:lvl6pPr marL="422041" algn="l" rtl="0" eaLnBrk="1" fontAlgn="base" hangingPunct="1">
        <a:spcBef>
          <a:spcPct val="0"/>
        </a:spcBef>
        <a:spcAft>
          <a:spcPct val="0"/>
        </a:spcAft>
        <a:defRPr sz="2400" b="1">
          <a:solidFill>
            <a:schemeClr val="tx1"/>
          </a:solidFill>
          <a:latin typeface="Imago" pitchFamily="2" charset="0"/>
        </a:defRPr>
      </a:lvl6pPr>
      <a:lvl7pPr marL="844083" algn="l" rtl="0" eaLnBrk="1" fontAlgn="base" hangingPunct="1">
        <a:spcBef>
          <a:spcPct val="0"/>
        </a:spcBef>
        <a:spcAft>
          <a:spcPct val="0"/>
        </a:spcAft>
        <a:defRPr sz="2400" b="1">
          <a:solidFill>
            <a:schemeClr val="tx1"/>
          </a:solidFill>
          <a:latin typeface="Imago" pitchFamily="2" charset="0"/>
        </a:defRPr>
      </a:lvl7pPr>
      <a:lvl8pPr marL="1266124" algn="l" rtl="0" eaLnBrk="1" fontAlgn="base" hangingPunct="1">
        <a:spcBef>
          <a:spcPct val="0"/>
        </a:spcBef>
        <a:spcAft>
          <a:spcPct val="0"/>
        </a:spcAft>
        <a:defRPr sz="2400" b="1">
          <a:solidFill>
            <a:schemeClr val="tx1"/>
          </a:solidFill>
          <a:latin typeface="Imago" pitchFamily="2" charset="0"/>
        </a:defRPr>
      </a:lvl8pPr>
      <a:lvl9pPr marL="1688165" algn="l" rtl="0" eaLnBrk="1" fontAlgn="base" hangingPunct="1">
        <a:spcBef>
          <a:spcPct val="0"/>
        </a:spcBef>
        <a:spcAft>
          <a:spcPct val="0"/>
        </a:spcAft>
        <a:defRPr sz="2400" b="1">
          <a:solidFill>
            <a:schemeClr val="tx1"/>
          </a:solidFill>
          <a:latin typeface="Imago" pitchFamily="2" charset="0"/>
        </a:defRPr>
      </a:lvl9pPr>
    </p:titleStyle>
    <p:bodyStyle>
      <a:lvl1pPr marL="285750" indent="-285750" algn="l" rtl="0" eaLnBrk="1" fontAlgn="base" hangingPunct="1">
        <a:spcBef>
          <a:spcPct val="75000"/>
        </a:spcBef>
        <a:spcAft>
          <a:spcPct val="0"/>
        </a:spcAft>
        <a:buSzPct val="100000"/>
        <a:buFont typeface="Arial" pitchFamily="34" charset="0"/>
        <a:buChar char="•"/>
        <a:defRPr sz="2000">
          <a:solidFill>
            <a:schemeClr val="tx1"/>
          </a:solidFill>
          <a:latin typeface="+mn-lt"/>
          <a:ea typeface="+mn-ea"/>
          <a:cs typeface="+mn-cs"/>
        </a:defRPr>
      </a:lvl1pPr>
      <a:lvl2pPr marL="763588" indent="-287338" algn="l" rtl="0" eaLnBrk="1" fontAlgn="base" hangingPunct="1">
        <a:spcBef>
          <a:spcPct val="30000"/>
        </a:spcBef>
        <a:spcAft>
          <a:spcPct val="0"/>
        </a:spcAft>
        <a:buChar char="–"/>
        <a:defRPr sz="2000">
          <a:solidFill>
            <a:schemeClr val="tx1"/>
          </a:solidFill>
          <a:latin typeface="+mn-lt"/>
        </a:defRPr>
      </a:lvl2pPr>
      <a:lvl3pPr marL="1241425" indent="-287338" algn="l" rtl="0" eaLnBrk="1" fontAlgn="base" hangingPunct="1">
        <a:spcBef>
          <a:spcPct val="20000"/>
        </a:spcBef>
        <a:spcAft>
          <a:spcPct val="0"/>
        </a:spcAft>
        <a:buChar char="•"/>
        <a:defRPr sz="2000">
          <a:solidFill>
            <a:schemeClr val="tx1"/>
          </a:solidFill>
          <a:latin typeface="+mn-lt"/>
        </a:defRPr>
      </a:lvl3pPr>
      <a:lvl4pPr marL="1719263" indent="-287338" algn="l" rtl="0" eaLnBrk="1" fontAlgn="base" hangingPunct="1">
        <a:spcBef>
          <a:spcPct val="20000"/>
        </a:spcBef>
        <a:spcAft>
          <a:spcPct val="0"/>
        </a:spcAft>
        <a:buChar char="–"/>
        <a:defRPr sz="2000">
          <a:solidFill>
            <a:schemeClr val="tx1"/>
          </a:solidFill>
          <a:latin typeface="+mn-lt"/>
        </a:defRPr>
      </a:lvl4pPr>
      <a:lvl5pPr marL="2195513" indent="-285750" algn="l" rtl="0" eaLnBrk="1" fontAlgn="base" hangingPunct="1">
        <a:spcBef>
          <a:spcPct val="20000"/>
        </a:spcBef>
        <a:spcAft>
          <a:spcPct val="0"/>
        </a:spcAft>
        <a:buChar char="»"/>
        <a:defRPr sz="2000">
          <a:solidFill>
            <a:schemeClr val="tx1"/>
          </a:solidFill>
          <a:latin typeface="+mn-lt"/>
        </a:defRPr>
      </a:lvl5pPr>
      <a:lvl6pPr marL="2448719" indent="-263776" algn="l" rtl="0" eaLnBrk="1" fontAlgn="base" hangingPunct="1">
        <a:spcBef>
          <a:spcPct val="20000"/>
        </a:spcBef>
        <a:spcAft>
          <a:spcPct val="0"/>
        </a:spcAft>
        <a:buChar char="»"/>
        <a:defRPr sz="1846">
          <a:solidFill>
            <a:schemeClr val="tx1"/>
          </a:solidFill>
          <a:latin typeface="+mn-lt"/>
        </a:defRPr>
      </a:lvl6pPr>
      <a:lvl7pPr marL="2870761" indent="-263776" algn="l" rtl="0" eaLnBrk="1" fontAlgn="base" hangingPunct="1">
        <a:spcBef>
          <a:spcPct val="20000"/>
        </a:spcBef>
        <a:spcAft>
          <a:spcPct val="0"/>
        </a:spcAft>
        <a:buChar char="»"/>
        <a:defRPr sz="1846">
          <a:solidFill>
            <a:schemeClr val="tx1"/>
          </a:solidFill>
          <a:latin typeface="+mn-lt"/>
        </a:defRPr>
      </a:lvl7pPr>
      <a:lvl8pPr marL="3292802" indent="-263776" algn="l" rtl="0" eaLnBrk="1" fontAlgn="base" hangingPunct="1">
        <a:spcBef>
          <a:spcPct val="20000"/>
        </a:spcBef>
        <a:spcAft>
          <a:spcPct val="0"/>
        </a:spcAft>
        <a:buChar char="»"/>
        <a:defRPr sz="1846">
          <a:solidFill>
            <a:schemeClr val="tx1"/>
          </a:solidFill>
          <a:latin typeface="+mn-lt"/>
        </a:defRPr>
      </a:lvl8pPr>
      <a:lvl9pPr marL="3714843" indent="-263776" algn="l" rtl="0" eaLnBrk="1" fontAlgn="base" hangingPunct="1">
        <a:spcBef>
          <a:spcPct val="20000"/>
        </a:spcBef>
        <a:spcAft>
          <a:spcPct val="0"/>
        </a:spcAft>
        <a:buChar char="»"/>
        <a:defRPr sz="1846">
          <a:solidFill>
            <a:schemeClr val="tx1"/>
          </a:solidFill>
          <a:latin typeface="+mn-lt"/>
        </a:defRPr>
      </a:lvl9pPr>
    </p:bodyStyle>
    <p:otherStyle>
      <a:defPPr>
        <a:defRPr lang="pl-PL"/>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6.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80" name="shpTitleSlide"/>
          <p:cNvSpPr>
            <a:spLocks noChangeAspect="1" noChangeArrowheads="1"/>
          </p:cNvSpPr>
          <p:nvPr>
            <p:custDataLst>
              <p:tags r:id="rId2"/>
            </p:custDataLst>
          </p:nvPr>
        </p:nvSpPr>
        <p:spPr bwMode="auto">
          <a:xfrm>
            <a:off x="495978" y="667254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13" name="Rectangle 26"/>
          <p:cNvSpPr txBox="1">
            <a:spLocks noGrp="1" noChangeArrowheads="1"/>
          </p:cNvSpPr>
          <p:nvPr>
            <p:ph type="subTitle" idx="1"/>
          </p:nvPr>
        </p:nvSpPr>
        <p:spPr bwMode="auto">
          <a:xfrm>
            <a:off x="531447" y="3168353"/>
            <a:ext cx="10536238"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rtl="0" eaLnBrk="1" fontAlgn="base" hangingPunct="1">
              <a:spcBef>
                <a:spcPct val="75000"/>
              </a:spcBef>
              <a:spcAft>
                <a:spcPct val="0"/>
              </a:spcAft>
              <a:buSzPct val="100000"/>
              <a:buFontTx/>
              <a:buNone/>
              <a:defRPr sz="3300" b="1" i="1">
                <a:solidFill>
                  <a:schemeClr val="tx1"/>
                </a:solidFill>
                <a:latin typeface="Minion" pitchFamily="2" charset="0"/>
                <a:ea typeface="+mn-ea"/>
                <a:cs typeface="+mn-cs"/>
              </a:defRPr>
            </a:lvl1pPr>
            <a:lvl2pPr marL="763588" indent="-287338" algn="l" rtl="0" eaLnBrk="1" fontAlgn="base" hangingPunct="1">
              <a:spcBef>
                <a:spcPct val="30000"/>
              </a:spcBef>
              <a:spcAft>
                <a:spcPct val="0"/>
              </a:spcAft>
              <a:buChar char="–"/>
              <a:defRPr sz="2000">
                <a:solidFill>
                  <a:schemeClr val="tx1"/>
                </a:solidFill>
                <a:latin typeface="+mn-lt"/>
              </a:defRPr>
            </a:lvl2pPr>
            <a:lvl3pPr marL="1241425" indent="-287338" algn="l" rtl="0" eaLnBrk="1" fontAlgn="base" hangingPunct="1">
              <a:spcBef>
                <a:spcPct val="20000"/>
              </a:spcBef>
              <a:spcAft>
                <a:spcPct val="0"/>
              </a:spcAft>
              <a:buChar char="•"/>
              <a:defRPr sz="2000">
                <a:solidFill>
                  <a:schemeClr val="tx1"/>
                </a:solidFill>
                <a:latin typeface="+mn-lt"/>
              </a:defRPr>
            </a:lvl3pPr>
            <a:lvl4pPr marL="1719263" indent="-287338" algn="l" rtl="0" eaLnBrk="1" fontAlgn="base" hangingPunct="1">
              <a:spcBef>
                <a:spcPct val="20000"/>
              </a:spcBef>
              <a:spcAft>
                <a:spcPct val="0"/>
              </a:spcAft>
              <a:buChar char="–"/>
              <a:defRPr sz="2000">
                <a:solidFill>
                  <a:schemeClr val="tx1"/>
                </a:solidFill>
                <a:latin typeface="+mn-lt"/>
              </a:defRPr>
            </a:lvl4pPr>
            <a:lvl5pPr marL="2195513" indent="-285750" algn="l" rtl="0" eaLnBrk="1" fontAlgn="base" hangingPunct="1">
              <a:spcBef>
                <a:spcPct val="20000"/>
              </a:spcBef>
              <a:spcAft>
                <a:spcPct val="0"/>
              </a:spcAft>
              <a:buChar char="»"/>
              <a:defRPr sz="2000">
                <a:solidFill>
                  <a:schemeClr val="tx1"/>
                </a:solidFill>
                <a:latin typeface="+mn-lt"/>
              </a:defRPr>
            </a:lvl5pPr>
            <a:lvl6pPr marL="2652713" indent="-285750" algn="l" rtl="0" eaLnBrk="1" fontAlgn="base" hangingPunct="1">
              <a:spcBef>
                <a:spcPct val="20000"/>
              </a:spcBef>
              <a:spcAft>
                <a:spcPct val="0"/>
              </a:spcAft>
              <a:buChar char="»"/>
              <a:defRPr sz="2000">
                <a:solidFill>
                  <a:schemeClr val="tx1"/>
                </a:solidFill>
                <a:latin typeface="+mn-lt"/>
              </a:defRPr>
            </a:lvl6pPr>
            <a:lvl7pPr marL="3109913" indent="-285750" algn="l" rtl="0" eaLnBrk="1" fontAlgn="base" hangingPunct="1">
              <a:spcBef>
                <a:spcPct val="20000"/>
              </a:spcBef>
              <a:spcAft>
                <a:spcPct val="0"/>
              </a:spcAft>
              <a:buChar char="»"/>
              <a:defRPr sz="2000">
                <a:solidFill>
                  <a:schemeClr val="tx1"/>
                </a:solidFill>
                <a:latin typeface="+mn-lt"/>
              </a:defRPr>
            </a:lvl7pPr>
            <a:lvl8pPr marL="3567113" indent="-285750" algn="l" rtl="0" eaLnBrk="1" fontAlgn="base" hangingPunct="1">
              <a:spcBef>
                <a:spcPct val="20000"/>
              </a:spcBef>
              <a:spcAft>
                <a:spcPct val="0"/>
              </a:spcAft>
              <a:buChar char="»"/>
              <a:defRPr sz="2000">
                <a:solidFill>
                  <a:schemeClr val="tx1"/>
                </a:solidFill>
                <a:latin typeface="+mn-lt"/>
              </a:defRPr>
            </a:lvl8pPr>
            <a:lvl9pPr marL="4024313" indent="-285750" algn="l" rtl="0" eaLnBrk="1" fontAlgn="base" hangingPunct="1">
              <a:spcBef>
                <a:spcPct val="20000"/>
              </a:spcBef>
              <a:spcAft>
                <a:spcPct val="0"/>
              </a:spcAft>
              <a:buChar char="»"/>
              <a:defRPr sz="2000">
                <a:solidFill>
                  <a:schemeClr val="tx1"/>
                </a:solidFill>
                <a:latin typeface="+mn-lt"/>
              </a:defRPr>
            </a:lvl9pPr>
          </a:lstStyle>
          <a:p>
            <a:pPr>
              <a:spcBef>
                <a:spcPct val="0"/>
              </a:spcBef>
            </a:pPr>
            <a:r>
              <a:rPr lang="en-US" dirty="0" smtClean="0"/>
              <a:t> </a:t>
            </a:r>
            <a:endParaRPr lang="en-US" dirty="0"/>
          </a:p>
        </p:txBody>
      </p:sp>
      <p:sp>
        <p:nvSpPr>
          <p:cNvPr id="16" name="Title 1"/>
          <p:cNvSpPr>
            <a:spLocks noGrp="1"/>
          </p:cNvSpPr>
          <p:nvPr>
            <p:ph type="ctrTitle"/>
          </p:nvPr>
        </p:nvSpPr>
        <p:spPr>
          <a:xfrm>
            <a:off x="1524000" y="2603500"/>
            <a:ext cx="10536238" cy="461665"/>
          </a:xfrm>
        </p:spPr>
        <p:txBody>
          <a:bodyPr>
            <a:spAutoFit/>
          </a:bodyPr>
          <a:lstStyle/>
          <a:p>
            <a:endParaRPr lang="en-US" dirty="0"/>
          </a:p>
        </p:txBody>
      </p:sp>
      <p:sp>
        <p:nvSpPr>
          <p:cNvPr id="17" name="Rectangle 16"/>
          <p:cNvSpPr/>
          <p:nvPr/>
        </p:nvSpPr>
        <p:spPr>
          <a:xfrm>
            <a:off x="-20152" y="3568"/>
            <a:ext cx="12192000" cy="6858000"/>
          </a:xfrm>
          <a:prstGeom prst="rect">
            <a:avLst/>
          </a:prstGeom>
          <a:solidFill>
            <a:srgbClr val="D4365F"/>
          </a:solidFill>
          <a:ln>
            <a:solidFill>
              <a:srgbClr val="D436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9" name="Rectangle 18"/>
          <p:cNvSpPr/>
          <p:nvPr/>
        </p:nvSpPr>
        <p:spPr>
          <a:xfrm>
            <a:off x="425107" y="2014191"/>
            <a:ext cx="6751013" cy="2492990"/>
          </a:xfrm>
          <a:prstGeom prst="rect">
            <a:avLst/>
          </a:prstGeom>
        </p:spPr>
        <p:txBody>
          <a:bodyPr wrap="square">
            <a:spAutoFit/>
          </a:bodyPr>
          <a:lstStyle/>
          <a:p>
            <a:r>
              <a:rPr lang="en-US" sz="3200" b="1" dirty="0" smtClean="0">
                <a:solidFill>
                  <a:schemeClr val="bg1"/>
                </a:solidFill>
                <a:latin typeface="Arial" panose="020B0604020202020204" pitchFamily="34" charset="0"/>
                <a:cs typeface="Arial" panose="020B0604020202020204" pitchFamily="34" charset="0"/>
              </a:rPr>
              <a:t>At the forefront of </a:t>
            </a:r>
            <a:br>
              <a:rPr lang="en-US" sz="3200" b="1" dirty="0" smtClean="0">
                <a:solidFill>
                  <a:schemeClr val="bg1"/>
                </a:solidFill>
                <a:latin typeface="Arial" panose="020B0604020202020204" pitchFamily="34" charset="0"/>
                <a:cs typeface="Arial" panose="020B0604020202020204" pitchFamily="34" charset="0"/>
              </a:rPr>
            </a:br>
            <a:r>
              <a:rPr lang="en-US" sz="3200" b="1" dirty="0" smtClean="0">
                <a:solidFill>
                  <a:schemeClr val="bg1"/>
                </a:solidFill>
                <a:latin typeface="Arial" panose="020B0604020202020204" pitchFamily="34" charset="0"/>
                <a:cs typeface="Arial" panose="020B0604020202020204" pitchFamily="34" charset="0"/>
              </a:rPr>
              <a:t>Acute Coronary Syndrome management in ED </a:t>
            </a:r>
          </a:p>
          <a:p>
            <a:r>
              <a:rPr lang="en-US" sz="2400" dirty="0" smtClean="0">
                <a:solidFill>
                  <a:schemeClr val="bg1"/>
                </a:solidFill>
                <a:latin typeface="Arial" panose="020B0604020202020204" pitchFamily="34" charset="0"/>
                <a:cs typeface="Arial" panose="020B0604020202020204" pitchFamily="34" charset="0"/>
              </a:rPr>
              <a:t>High Sensitivity Troponin, APAC Perspectives and Evidence Review</a:t>
            </a:r>
            <a:endParaRPr lang="en-US" sz="2400" dirty="0">
              <a:solidFill>
                <a:schemeClr val="bg1"/>
              </a:solidFill>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4"/>
          <a:stretch>
            <a:fillRect/>
          </a:stretch>
        </p:blipFill>
        <p:spPr>
          <a:xfrm>
            <a:off x="10769599" y="508061"/>
            <a:ext cx="856344" cy="437787"/>
          </a:xfrm>
          <a:prstGeom prst="rect">
            <a:avLst/>
          </a:prstGeom>
        </p:spPr>
      </p:pic>
      <p:pic>
        <p:nvPicPr>
          <p:cNvPr id="21" name="Picture 20"/>
          <p:cNvPicPr>
            <a:picLocks noChangeAspect="1"/>
          </p:cNvPicPr>
          <p:nvPr/>
        </p:nvPicPr>
        <p:blipFill rotWithShape="1">
          <a:blip r:embed="rId5"/>
          <a:srcRect r="42679"/>
          <a:stretch/>
        </p:blipFill>
        <p:spPr>
          <a:xfrm>
            <a:off x="4555221" y="3509963"/>
            <a:ext cx="7636779" cy="2394484"/>
          </a:xfrm>
          <a:prstGeom prst="rect">
            <a:avLst/>
          </a:prstGeom>
        </p:spPr>
      </p:pic>
      <p:pic>
        <p:nvPicPr>
          <p:cNvPr id="22" name="Picture 21"/>
          <p:cNvPicPr>
            <a:picLocks noChangeAspect="1"/>
          </p:cNvPicPr>
          <p:nvPr/>
        </p:nvPicPr>
        <p:blipFill>
          <a:blip r:embed="rId6"/>
          <a:stretch>
            <a:fillRect/>
          </a:stretch>
        </p:blipFill>
        <p:spPr>
          <a:xfrm>
            <a:off x="10668000" y="6041420"/>
            <a:ext cx="957943" cy="474410"/>
          </a:xfrm>
          <a:prstGeom prst="rect">
            <a:avLst/>
          </a:prstGeom>
        </p:spPr>
      </p:pic>
      <p:sp>
        <p:nvSpPr>
          <p:cNvPr id="11" name="Rectangle 10"/>
          <p:cNvSpPr/>
          <p:nvPr/>
        </p:nvSpPr>
        <p:spPr>
          <a:xfrm>
            <a:off x="417285" y="476824"/>
            <a:ext cx="8904514" cy="461665"/>
          </a:xfrm>
          <a:prstGeom prst="rect">
            <a:avLst/>
          </a:prstGeom>
        </p:spPr>
        <p:txBody>
          <a:bodyPr wrap="square">
            <a:spAutoFit/>
          </a:bodyPr>
          <a:lstStyle/>
          <a:p>
            <a:r>
              <a:rPr lang="en-US" sz="2400" b="1" dirty="0" smtClean="0">
                <a:solidFill>
                  <a:schemeClr val="bg1"/>
                </a:solidFill>
                <a:latin typeface="Arial" panose="020B0604020202020204" pitchFamily="34" charset="0"/>
                <a:cs typeface="Arial" panose="020B0604020202020204" pitchFamily="34" charset="0"/>
              </a:rPr>
              <a:t>Regional Webinar 2021</a:t>
            </a:r>
            <a:endParaRPr lang="en-US" sz="2400" b="1" dirty="0">
              <a:solidFill>
                <a:schemeClr val="bg1"/>
              </a:solidFill>
              <a:latin typeface="Arial" panose="020B0604020202020204" pitchFamily="34" charset="0"/>
              <a:cs typeface="Arial" panose="020B0604020202020204" pitchFamily="34" charset="0"/>
            </a:endParaRPr>
          </a:p>
        </p:txBody>
      </p:sp>
      <p:sp>
        <p:nvSpPr>
          <p:cNvPr id="14" name="Subtitle 1"/>
          <p:cNvSpPr txBox="1">
            <a:spLocks/>
          </p:cNvSpPr>
          <p:nvPr/>
        </p:nvSpPr>
        <p:spPr bwMode="auto">
          <a:xfrm>
            <a:off x="531447" y="5822521"/>
            <a:ext cx="1114864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indent="0" algn="l" rtl="0" eaLnBrk="1" fontAlgn="base" hangingPunct="1">
              <a:spcBef>
                <a:spcPct val="75000"/>
              </a:spcBef>
              <a:spcAft>
                <a:spcPct val="0"/>
              </a:spcAft>
              <a:buSzPct val="100000"/>
              <a:buFontTx/>
              <a:buNone/>
              <a:defRPr sz="3300" b="1" i="1">
                <a:solidFill>
                  <a:schemeClr val="tx1"/>
                </a:solidFill>
                <a:latin typeface="Minion" pitchFamily="2" charset="0"/>
                <a:ea typeface="+mn-ea"/>
                <a:cs typeface="+mn-cs"/>
              </a:defRPr>
            </a:lvl1pPr>
            <a:lvl2pPr marL="763588" indent="-287338" algn="l" rtl="0" eaLnBrk="1" fontAlgn="base" hangingPunct="1">
              <a:spcBef>
                <a:spcPct val="30000"/>
              </a:spcBef>
              <a:spcAft>
                <a:spcPct val="0"/>
              </a:spcAft>
              <a:buChar char="–"/>
              <a:defRPr sz="2000">
                <a:solidFill>
                  <a:schemeClr val="tx1"/>
                </a:solidFill>
                <a:latin typeface="+mn-lt"/>
              </a:defRPr>
            </a:lvl2pPr>
            <a:lvl3pPr marL="1241425" indent="-287338" algn="l" rtl="0" eaLnBrk="1" fontAlgn="base" hangingPunct="1">
              <a:spcBef>
                <a:spcPct val="20000"/>
              </a:spcBef>
              <a:spcAft>
                <a:spcPct val="0"/>
              </a:spcAft>
              <a:buChar char="•"/>
              <a:defRPr sz="2000">
                <a:solidFill>
                  <a:schemeClr val="tx1"/>
                </a:solidFill>
                <a:latin typeface="+mn-lt"/>
              </a:defRPr>
            </a:lvl3pPr>
            <a:lvl4pPr marL="1719263" indent="-287338" algn="l" rtl="0" eaLnBrk="1" fontAlgn="base" hangingPunct="1">
              <a:spcBef>
                <a:spcPct val="20000"/>
              </a:spcBef>
              <a:spcAft>
                <a:spcPct val="0"/>
              </a:spcAft>
              <a:buChar char="–"/>
              <a:defRPr sz="2000">
                <a:solidFill>
                  <a:schemeClr val="tx1"/>
                </a:solidFill>
                <a:latin typeface="+mn-lt"/>
              </a:defRPr>
            </a:lvl4pPr>
            <a:lvl5pPr marL="2195513" indent="-285750" algn="l" rtl="0" eaLnBrk="1" fontAlgn="base" hangingPunct="1">
              <a:spcBef>
                <a:spcPct val="20000"/>
              </a:spcBef>
              <a:spcAft>
                <a:spcPct val="0"/>
              </a:spcAft>
              <a:buChar char="»"/>
              <a:defRPr sz="2000">
                <a:solidFill>
                  <a:schemeClr val="tx1"/>
                </a:solidFill>
                <a:latin typeface="+mn-lt"/>
              </a:defRPr>
            </a:lvl5pPr>
            <a:lvl6pPr marL="2448719" indent="-263776" algn="l" rtl="0" eaLnBrk="1" fontAlgn="base" hangingPunct="1">
              <a:spcBef>
                <a:spcPct val="20000"/>
              </a:spcBef>
              <a:spcAft>
                <a:spcPct val="0"/>
              </a:spcAft>
              <a:buChar char="»"/>
              <a:defRPr sz="1846">
                <a:solidFill>
                  <a:schemeClr val="tx1"/>
                </a:solidFill>
                <a:latin typeface="+mn-lt"/>
              </a:defRPr>
            </a:lvl6pPr>
            <a:lvl7pPr marL="2870761" indent="-263776" algn="l" rtl="0" eaLnBrk="1" fontAlgn="base" hangingPunct="1">
              <a:spcBef>
                <a:spcPct val="20000"/>
              </a:spcBef>
              <a:spcAft>
                <a:spcPct val="0"/>
              </a:spcAft>
              <a:buChar char="»"/>
              <a:defRPr sz="1846">
                <a:solidFill>
                  <a:schemeClr val="tx1"/>
                </a:solidFill>
                <a:latin typeface="+mn-lt"/>
              </a:defRPr>
            </a:lvl7pPr>
            <a:lvl8pPr marL="3292802" indent="-263776" algn="l" rtl="0" eaLnBrk="1" fontAlgn="base" hangingPunct="1">
              <a:spcBef>
                <a:spcPct val="20000"/>
              </a:spcBef>
              <a:spcAft>
                <a:spcPct val="0"/>
              </a:spcAft>
              <a:buChar char="»"/>
              <a:defRPr sz="1846">
                <a:solidFill>
                  <a:schemeClr val="tx1"/>
                </a:solidFill>
                <a:latin typeface="+mn-lt"/>
              </a:defRPr>
            </a:lvl8pPr>
            <a:lvl9pPr marL="3714843" indent="-263776" algn="l" rtl="0" eaLnBrk="1" fontAlgn="base" hangingPunct="1">
              <a:spcBef>
                <a:spcPct val="20000"/>
              </a:spcBef>
              <a:spcAft>
                <a:spcPct val="0"/>
              </a:spcAft>
              <a:buChar char="»"/>
              <a:defRPr sz="1846">
                <a:solidFill>
                  <a:schemeClr val="tx1"/>
                </a:solidFill>
                <a:latin typeface="+mn-lt"/>
              </a:defRPr>
            </a:lvl9pPr>
          </a:lstStyle>
          <a:p>
            <a:pPr>
              <a:spcBef>
                <a:spcPts val="0"/>
              </a:spcBef>
            </a:pPr>
            <a:r>
              <a:rPr lang="en-US" sz="2000" b="0" i="0" dirty="0" err="1">
                <a:solidFill>
                  <a:schemeClr val="bg1"/>
                </a:solidFill>
                <a:latin typeface="Arial" panose="020B0604020202020204" pitchFamily="34" charset="0"/>
                <a:cs typeface="Arial" panose="020B0604020202020204" pitchFamily="34" charset="0"/>
              </a:rPr>
              <a:t>Elanor</a:t>
            </a:r>
            <a:r>
              <a:rPr lang="en-US" sz="2000" b="0" i="0" dirty="0">
                <a:solidFill>
                  <a:schemeClr val="bg1"/>
                </a:solidFill>
                <a:latin typeface="Arial" panose="020B0604020202020204" pitchFamily="34" charset="0"/>
                <a:cs typeface="Arial" panose="020B0604020202020204" pitchFamily="34" charset="0"/>
              </a:rPr>
              <a:t> Maria Lopez</a:t>
            </a:r>
          </a:p>
          <a:p>
            <a:pPr>
              <a:spcBef>
                <a:spcPts val="0"/>
              </a:spcBef>
            </a:pPr>
            <a:r>
              <a:rPr lang="en-US" sz="2000" b="0" i="0" dirty="0">
                <a:solidFill>
                  <a:schemeClr val="bg1"/>
                </a:solidFill>
                <a:latin typeface="Arial" panose="020B0604020202020204" pitchFamily="34" charset="0"/>
                <a:cs typeface="Arial" panose="020B0604020202020204" pitchFamily="34" charset="0"/>
              </a:rPr>
              <a:t>Medical and Scientific Affairs, APAC</a:t>
            </a:r>
          </a:p>
          <a:p>
            <a:pPr>
              <a:spcBef>
                <a:spcPts val="0"/>
              </a:spcBef>
            </a:pPr>
            <a:endParaRPr lang="en-US" sz="2000" b="0" i="0" dirty="0">
              <a:solidFill>
                <a:schemeClr val="bg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7"/>
          <a:stretch>
            <a:fillRect/>
          </a:stretch>
        </p:blipFill>
        <p:spPr>
          <a:xfrm>
            <a:off x="10668000" y="1232205"/>
            <a:ext cx="1234712" cy="1353039"/>
          </a:xfrm>
          <a:prstGeom prst="rect">
            <a:avLst/>
          </a:prstGeom>
        </p:spPr>
      </p:pic>
    </p:spTree>
    <p:custDataLst>
      <p:tags r:id="rId1"/>
    </p:custDataLst>
    <p:extLst>
      <p:ext uri="{BB962C8B-B14F-4D97-AF65-F5344CB8AC3E}">
        <p14:creationId xmlns:p14="http://schemas.microsoft.com/office/powerpoint/2010/main" val="168779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188640"/>
            <a:ext cx="9817100" cy="1309687"/>
          </a:xfrm>
        </p:spPr>
        <p:txBody>
          <a:bodyPr>
            <a:noAutofit/>
          </a:bodyPr>
          <a:lstStyle/>
          <a:p>
            <a:r>
              <a:rPr lang="en-US" dirty="0" smtClean="0"/>
              <a:t>Program Overview</a:t>
            </a:r>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41285179"/>
              </p:ext>
            </p:extLst>
          </p:nvPr>
        </p:nvGraphicFramePr>
        <p:xfrm>
          <a:off x="47328" y="1266917"/>
          <a:ext cx="11881320" cy="5364374"/>
        </p:xfrm>
        <a:graphic>
          <a:graphicData uri="http://schemas.openxmlformats.org/drawingml/2006/table">
            <a:tbl>
              <a:tblPr firstRow="1" bandRow="1">
                <a:tableStyleId>{073A0DAA-6AF3-43AB-8588-CEC1D06C72B9}</a:tableStyleId>
              </a:tblPr>
              <a:tblGrid>
                <a:gridCol w="1260493">
                  <a:extLst>
                    <a:ext uri="{9D8B030D-6E8A-4147-A177-3AD203B41FA5}">
                      <a16:colId xmlns:a16="http://schemas.microsoft.com/office/drawing/2014/main" val="2755040293"/>
                    </a:ext>
                  </a:extLst>
                </a:gridCol>
                <a:gridCol w="1474696">
                  <a:extLst>
                    <a:ext uri="{9D8B030D-6E8A-4147-A177-3AD203B41FA5}">
                      <a16:colId xmlns:a16="http://schemas.microsoft.com/office/drawing/2014/main" val="2384008031"/>
                    </a:ext>
                  </a:extLst>
                </a:gridCol>
                <a:gridCol w="5573210">
                  <a:extLst>
                    <a:ext uri="{9D8B030D-6E8A-4147-A177-3AD203B41FA5}">
                      <a16:colId xmlns:a16="http://schemas.microsoft.com/office/drawing/2014/main" val="4224304506"/>
                    </a:ext>
                  </a:extLst>
                </a:gridCol>
                <a:gridCol w="3572921">
                  <a:extLst>
                    <a:ext uri="{9D8B030D-6E8A-4147-A177-3AD203B41FA5}">
                      <a16:colId xmlns:a16="http://schemas.microsoft.com/office/drawing/2014/main" val="3974145773"/>
                    </a:ext>
                  </a:extLst>
                </a:gridCol>
              </a:tblGrid>
              <a:tr h="526679">
                <a:tc>
                  <a:txBody>
                    <a:bodyPr/>
                    <a:lstStyle/>
                    <a:p>
                      <a:r>
                        <a:rPr lang="en-US" sz="1600" dirty="0" smtClean="0"/>
                        <a:t>TIME</a:t>
                      </a:r>
                      <a:endParaRPr lang="en-US" sz="1600" dirty="0"/>
                    </a:p>
                  </a:txBody>
                  <a:tcPr>
                    <a:solidFill>
                      <a:srgbClr val="D4365F"/>
                    </a:solidFill>
                  </a:tcPr>
                </a:tc>
                <a:tc>
                  <a:txBody>
                    <a:bodyPr/>
                    <a:lstStyle/>
                    <a:p>
                      <a:r>
                        <a:rPr lang="en-US" sz="1600" dirty="0" smtClean="0"/>
                        <a:t>DURATION</a:t>
                      </a:r>
                      <a:endParaRPr lang="en-US" sz="1600" dirty="0"/>
                    </a:p>
                  </a:txBody>
                  <a:tcPr>
                    <a:solidFill>
                      <a:srgbClr val="D4365F"/>
                    </a:solidFill>
                  </a:tcPr>
                </a:tc>
                <a:tc>
                  <a:txBody>
                    <a:bodyPr/>
                    <a:lstStyle/>
                    <a:p>
                      <a:r>
                        <a:rPr lang="en-US" sz="1600" dirty="0" smtClean="0"/>
                        <a:t>TOPIC</a:t>
                      </a:r>
                      <a:endParaRPr lang="en-US" sz="1600" dirty="0"/>
                    </a:p>
                  </a:txBody>
                  <a:tcPr>
                    <a:solidFill>
                      <a:srgbClr val="D4365F"/>
                    </a:solidFill>
                  </a:tcPr>
                </a:tc>
                <a:tc>
                  <a:txBody>
                    <a:bodyPr/>
                    <a:lstStyle/>
                    <a:p>
                      <a:r>
                        <a:rPr lang="en-US" sz="1600" dirty="0" smtClean="0"/>
                        <a:t>MODERATOR / SPEAKERS</a:t>
                      </a:r>
                      <a:endParaRPr lang="en-US" sz="1600" dirty="0"/>
                    </a:p>
                  </a:txBody>
                  <a:tcPr>
                    <a:solidFill>
                      <a:srgbClr val="D4365F"/>
                    </a:solidFill>
                  </a:tcPr>
                </a:tc>
                <a:extLst>
                  <a:ext uri="{0D108BD9-81ED-4DB2-BD59-A6C34878D82A}">
                    <a16:rowId xmlns:a16="http://schemas.microsoft.com/office/drawing/2014/main" val="3642792438"/>
                  </a:ext>
                </a:extLst>
              </a:tr>
              <a:tr h="1003328">
                <a:tc>
                  <a:txBody>
                    <a:bodyPr/>
                    <a:lstStyle/>
                    <a:p>
                      <a:r>
                        <a:rPr lang="en-US" sz="1600" dirty="0" smtClean="0"/>
                        <a:t>1200-1205</a:t>
                      </a:r>
                      <a:endParaRPr lang="en-US" sz="1600" dirty="0"/>
                    </a:p>
                  </a:txBody>
                  <a:tcPr/>
                </a:tc>
                <a:tc>
                  <a:txBody>
                    <a:bodyPr/>
                    <a:lstStyle/>
                    <a:p>
                      <a:r>
                        <a:rPr lang="en-US" sz="1600" dirty="0" smtClean="0"/>
                        <a:t>5min</a:t>
                      </a:r>
                      <a:endParaRPr lang="en-US" sz="1600" dirty="0"/>
                    </a:p>
                  </a:txBody>
                  <a:tcPr/>
                </a:tc>
                <a:tc>
                  <a:txBody>
                    <a:bodyPr/>
                    <a:lstStyle/>
                    <a:p>
                      <a:pPr marL="285750" indent="-285750">
                        <a:buFont typeface="Arial" panose="020B0604020202020204" pitchFamily="34" charset="0"/>
                        <a:buChar char="•"/>
                      </a:pPr>
                      <a:r>
                        <a:rPr lang="en-US" sz="1600" dirty="0" smtClean="0"/>
                        <a:t>Welcome and Introduction</a:t>
                      </a:r>
                      <a:endParaRPr lang="en-US" sz="1600" dirty="0"/>
                    </a:p>
                  </a:txBody>
                  <a:tcPr/>
                </a:tc>
                <a:tc>
                  <a:txBody>
                    <a:bodyPr/>
                    <a:lstStyle/>
                    <a:p>
                      <a:r>
                        <a:rPr lang="en-US" sz="1600" dirty="0" smtClean="0"/>
                        <a:t>Dr</a:t>
                      </a:r>
                      <a:r>
                        <a:rPr lang="en-US" sz="1600" baseline="0" dirty="0" smtClean="0"/>
                        <a:t> Lee </a:t>
                      </a:r>
                      <a:r>
                        <a:rPr lang="en-US" sz="1600" baseline="0" dirty="0" err="1" smtClean="0"/>
                        <a:t>Chien</a:t>
                      </a:r>
                      <a:r>
                        <a:rPr lang="en-US" sz="1600" baseline="0" dirty="0" smtClean="0"/>
                        <a:t>-Chang</a:t>
                      </a:r>
                    </a:p>
                    <a:p>
                      <a:r>
                        <a:rPr lang="en-US" sz="1600" baseline="0" dirty="0" smtClean="0"/>
                        <a:t>(</a:t>
                      </a:r>
                      <a:r>
                        <a:rPr lang="en-US" sz="1600" i="1" baseline="0" dirty="0" smtClean="0"/>
                        <a:t>Associate Professor of Emergency Medicine at the National Taiwan University, Taipei, Taiwan</a:t>
                      </a:r>
                      <a:r>
                        <a:rPr lang="en-US" sz="1600" baseline="0" dirty="0" smtClean="0"/>
                        <a:t>.)</a:t>
                      </a:r>
                      <a:endParaRPr lang="en-US" sz="1600" dirty="0"/>
                    </a:p>
                  </a:txBody>
                  <a:tcPr/>
                </a:tc>
                <a:extLst>
                  <a:ext uri="{0D108BD9-81ED-4DB2-BD59-A6C34878D82A}">
                    <a16:rowId xmlns:a16="http://schemas.microsoft.com/office/drawing/2014/main" val="746372547"/>
                  </a:ext>
                </a:extLst>
              </a:tr>
              <a:tr h="352580">
                <a:tc gridSpan="4">
                  <a:txBody>
                    <a:bodyPr/>
                    <a:lstStyle/>
                    <a:p>
                      <a:r>
                        <a:rPr lang="en-US" sz="1600" b="1" dirty="0" smtClean="0"/>
                        <a:t>SESSION I</a:t>
                      </a:r>
                      <a:endParaRPr lang="en-US" sz="1600" b="1"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80412354"/>
                  </a:ext>
                </a:extLst>
              </a:tr>
              <a:tr h="677627">
                <a:tc>
                  <a:txBody>
                    <a:bodyPr/>
                    <a:lstStyle/>
                    <a:p>
                      <a:r>
                        <a:rPr lang="en-US" sz="1600" dirty="0" smtClean="0"/>
                        <a:t>1205-1220</a:t>
                      </a:r>
                    </a:p>
                    <a:p>
                      <a:endParaRPr lang="en-US" sz="1600" dirty="0" smtClean="0"/>
                    </a:p>
                  </a:txBody>
                  <a:tcPr/>
                </a:tc>
                <a:tc>
                  <a:txBody>
                    <a:bodyPr/>
                    <a:lstStyle/>
                    <a:p>
                      <a:r>
                        <a:rPr lang="en-US" sz="1600" dirty="0" smtClean="0"/>
                        <a:t>15min</a:t>
                      </a:r>
                    </a:p>
                    <a:p>
                      <a:endParaRPr lang="en-US" sz="1600" dirty="0" smtClean="0"/>
                    </a:p>
                  </a:txBody>
                  <a:tcPr/>
                </a:tc>
                <a:tc>
                  <a:txBody>
                    <a:bodyPr/>
                    <a:lstStyle/>
                    <a:p>
                      <a:pPr marL="285750" marR="0" lvl="0" indent="-2857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err="1" smtClean="0"/>
                        <a:t>hs</a:t>
                      </a:r>
                      <a:r>
                        <a:rPr lang="en-US" sz="1600" dirty="0" smtClean="0"/>
                        <a:t> </a:t>
                      </a:r>
                      <a:r>
                        <a:rPr lang="en-US" sz="1600" dirty="0" err="1" smtClean="0"/>
                        <a:t>Tn</a:t>
                      </a:r>
                      <a:r>
                        <a:rPr lang="en-US" sz="1600" dirty="0" smtClean="0"/>
                        <a:t> 0h/1h</a:t>
                      </a:r>
                      <a:r>
                        <a:rPr lang="en-US" sz="1600" baseline="0" dirty="0" smtClean="0"/>
                        <a:t> </a:t>
                      </a:r>
                      <a:r>
                        <a:rPr lang="en-US" sz="1600" dirty="0" smtClean="0"/>
                        <a:t>algorithm in ED-New</a:t>
                      </a:r>
                      <a:r>
                        <a:rPr lang="en-US" sz="1600" baseline="0" dirty="0" smtClean="0"/>
                        <a:t> Evidence Updates</a:t>
                      </a:r>
                    </a:p>
                    <a:p>
                      <a:pPr marL="0" marR="0" lvl="0" indent="0" algn="l" defTabSz="84408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aseline="0" dirty="0" smtClean="0"/>
                    </a:p>
                  </a:txBody>
                  <a:tcPr/>
                </a:tc>
                <a:tc>
                  <a:txBody>
                    <a:bodyPr/>
                    <a:lstStyle/>
                    <a:p>
                      <a:r>
                        <a:rPr lang="en-US" sz="1600" dirty="0" smtClean="0"/>
                        <a:t>Dr Lee </a:t>
                      </a:r>
                      <a:r>
                        <a:rPr lang="en-US" sz="1600" dirty="0" err="1" smtClean="0"/>
                        <a:t>Chien</a:t>
                      </a:r>
                      <a:r>
                        <a:rPr lang="en-US" sz="1600" dirty="0" smtClean="0"/>
                        <a:t>-Chang</a:t>
                      </a:r>
                      <a:endParaRPr lang="en-US" sz="1600" baseline="0" dirty="0" smtClean="0"/>
                    </a:p>
                  </a:txBody>
                  <a:tcPr/>
                </a:tc>
                <a:extLst>
                  <a:ext uri="{0D108BD9-81ED-4DB2-BD59-A6C34878D82A}">
                    <a16:rowId xmlns:a16="http://schemas.microsoft.com/office/drawing/2014/main" val="222445732"/>
                  </a:ext>
                </a:extLst>
              </a:tr>
              <a:tr h="1003328">
                <a:tc>
                  <a:txBody>
                    <a:bodyPr/>
                    <a:lstStyle/>
                    <a:p>
                      <a:r>
                        <a:rPr lang="en-US" sz="1600" dirty="0" smtClean="0"/>
                        <a:t>1220-1235</a:t>
                      </a:r>
                      <a:endParaRPr lang="en-US" sz="1600" dirty="0"/>
                    </a:p>
                  </a:txBody>
                  <a:tcPr/>
                </a:tc>
                <a:tc>
                  <a:txBody>
                    <a:bodyPr/>
                    <a:lstStyle/>
                    <a:p>
                      <a:r>
                        <a:rPr lang="en-US" sz="1600" dirty="0" smtClean="0"/>
                        <a:t>15min</a:t>
                      </a:r>
                      <a:endParaRPr lang="en-US" sz="1600" dirty="0"/>
                    </a:p>
                  </a:txBody>
                  <a:tcPr/>
                </a:tc>
                <a:tc>
                  <a:txBody>
                    <a:bodyPr/>
                    <a:lstStyle/>
                    <a:p>
                      <a:pPr marL="285750" marR="0" lvl="0" indent="-2857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High-Sensitivity Troponin in Clinical Practice: Successful</a:t>
                      </a:r>
                      <a:r>
                        <a:rPr lang="en-US" sz="1600" baseline="0" dirty="0" smtClean="0"/>
                        <a:t> implementation and ESC 2020 guideline updates </a:t>
                      </a:r>
                      <a:endParaRPr lang="en-US" sz="1600" dirty="0" smtClean="0"/>
                    </a:p>
                  </a:txBody>
                  <a:tcPr/>
                </a:tc>
                <a:tc>
                  <a:txBody>
                    <a:bodyPr/>
                    <a:lstStyle/>
                    <a:p>
                      <a:r>
                        <a:rPr lang="en-US" sz="1600" dirty="0" smtClean="0"/>
                        <a:t>Dr</a:t>
                      </a:r>
                      <a:r>
                        <a:rPr lang="en-US" sz="1600" baseline="0" dirty="0" smtClean="0"/>
                        <a:t> Cynthia </a:t>
                      </a:r>
                      <a:r>
                        <a:rPr lang="en-US" sz="1600" baseline="0" dirty="0" err="1" smtClean="0"/>
                        <a:t>Papendick</a:t>
                      </a:r>
                      <a:r>
                        <a:rPr lang="en-US" sz="1600" dirty="0" smtClean="0"/>
                        <a:t> (AU)</a:t>
                      </a:r>
                    </a:p>
                    <a:p>
                      <a:r>
                        <a:rPr lang="en-US" sz="1600" dirty="0" smtClean="0"/>
                        <a:t>(</a:t>
                      </a:r>
                      <a:r>
                        <a:rPr lang="en-US" sz="1600" i="1" dirty="0" smtClean="0"/>
                        <a:t>Staff Specialist Emergency Department Royal Adelaide Hospital, Australia</a:t>
                      </a:r>
                      <a:r>
                        <a:rPr lang="en-US" sz="1600" dirty="0" smtClean="0"/>
                        <a:t>)</a:t>
                      </a:r>
                      <a:endParaRPr lang="en-US" sz="1600" dirty="0"/>
                    </a:p>
                  </a:txBody>
                  <a:tcPr/>
                </a:tc>
                <a:extLst>
                  <a:ext uri="{0D108BD9-81ED-4DB2-BD59-A6C34878D82A}">
                    <a16:rowId xmlns:a16="http://schemas.microsoft.com/office/drawing/2014/main" val="2666106074"/>
                  </a:ext>
                </a:extLst>
              </a:tr>
              <a:tr h="773996">
                <a:tc>
                  <a:txBody>
                    <a:bodyPr/>
                    <a:lstStyle/>
                    <a:p>
                      <a:r>
                        <a:rPr lang="en-US" sz="1600" dirty="0" smtClean="0"/>
                        <a:t>1235-1250</a:t>
                      </a:r>
                      <a:endParaRPr lang="en-US" sz="1600" dirty="0"/>
                    </a:p>
                  </a:txBody>
                  <a:tcPr/>
                </a:tc>
                <a:tc>
                  <a:txBody>
                    <a:bodyPr/>
                    <a:lstStyle/>
                    <a:p>
                      <a:r>
                        <a:rPr lang="en-US" sz="1600" dirty="0" smtClean="0"/>
                        <a:t>15min</a:t>
                      </a:r>
                      <a:endParaRPr lang="en-US" sz="1600" dirty="0"/>
                    </a:p>
                  </a:txBody>
                  <a:tcPr/>
                </a:tc>
                <a:tc>
                  <a:txBody>
                    <a:bodyPr/>
                    <a:lstStyle/>
                    <a:p>
                      <a:pPr marL="285750" marR="0" lvl="0" indent="-2857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How to differentiate myocardial injury and infarction in cases of Sepsis, AMI, Renal Failure in the ED.</a:t>
                      </a:r>
                    </a:p>
                    <a:p>
                      <a:pPr marL="285750" marR="0" lvl="0" indent="-28575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smtClean="0"/>
                    </a:p>
                  </a:txBody>
                  <a:tcPr/>
                </a:tc>
                <a:tc>
                  <a:txBody>
                    <a:bodyPr/>
                    <a:lstStyle/>
                    <a:p>
                      <a:r>
                        <a:rPr lang="en-US" sz="1600" dirty="0" smtClean="0"/>
                        <a:t>Dr</a:t>
                      </a:r>
                      <a:r>
                        <a:rPr lang="en-US" sz="1600" baseline="0" dirty="0" smtClean="0"/>
                        <a:t> Lee </a:t>
                      </a:r>
                      <a:r>
                        <a:rPr lang="en-US" sz="1600" baseline="0" dirty="0" err="1" smtClean="0"/>
                        <a:t>Chien</a:t>
                      </a:r>
                      <a:r>
                        <a:rPr lang="en-US" sz="1600" baseline="0" dirty="0" smtClean="0"/>
                        <a:t>-Chang (TW)</a:t>
                      </a:r>
                      <a:endParaRPr lang="en-US" sz="1600" dirty="0"/>
                    </a:p>
                  </a:txBody>
                  <a:tcPr/>
                </a:tc>
                <a:extLst>
                  <a:ext uri="{0D108BD9-81ED-4DB2-BD59-A6C34878D82A}">
                    <a16:rowId xmlns:a16="http://schemas.microsoft.com/office/drawing/2014/main" val="1700591431"/>
                  </a:ext>
                </a:extLst>
              </a:tr>
              <a:tr h="315332">
                <a:tc gridSpan="4">
                  <a:txBody>
                    <a:bodyPr/>
                    <a:lstStyle/>
                    <a:p>
                      <a:r>
                        <a:rPr lang="en-US" sz="1600" b="1" dirty="0" smtClean="0"/>
                        <a:t>SESSION II</a:t>
                      </a:r>
                      <a:endParaRPr lang="en-US" sz="1600" b="1"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6144730"/>
                  </a:ext>
                </a:extLst>
              </a:tr>
              <a:tr h="544664">
                <a:tc>
                  <a:txBody>
                    <a:bodyPr/>
                    <a:lstStyle/>
                    <a:p>
                      <a:r>
                        <a:rPr lang="en-US" sz="1600" dirty="0" smtClean="0"/>
                        <a:t>1250-1300</a:t>
                      </a:r>
                      <a:endParaRPr lang="en-US" sz="1600" dirty="0"/>
                    </a:p>
                  </a:txBody>
                  <a:tcPr/>
                </a:tc>
                <a:tc>
                  <a:txBody>
                    <a:bodyPr/>
                    <a:lstStyle/>
                    <a:p>
                      <a:r>
                        <a:rPr lang="en-US" sz="1600" dirty="0" smtClean="0"/>
                        <a:t>10min</a:t>
                      </a:r>
                      <a:endParaRPr lang="en-US" sz="1600" dirty="0"/>
                    </a:p>
                  </a:txBody>
                  <a:tcPr/>
                </a:tc>
                <a:tc>
                  <a:txBody>
                    <a:bodyPr/>
                    <a:lstStyle/>
                    <a:p>
                      <a:pPr marL="285750" indent="-285750">
                        <a:buFont typeface="Arial" panose="020B0604020202020204" pitchFamily="34" charset="0"/>
                        <a:buChar char="•"/>
                      </a:pPr>
                      <a:r>
                        <a:rPr lang="en-US" sz="1600" dirty="0" smtClean="0"/>
                        <a:t>Discussion/ Q&amp;A</a:t>
                      </a:r>
                      <a:endParaRPr lang="en-US" sz="1600" dirty="0"/>
                    </a:p>
                  </a:txBody>
                  <a:tcPr/>
                </a:tc>
                <a:tc>
                  <a:txBody>
                    <a:bodyPr/>
                    <a:lstStyle/>
                    <a:p>
                      <a:r>
                        <a:rPr lang="en-US" sz="1600" dirty="0" smtClean="0"/>
                        <a:t>Dr Lee </a:t>
                      </a:r>
                      <a:r>
                        <a:rPr lang="en-US" sz="1600" dirty="0" err="1" smtClean="0"/>
                        <a:t>Chien</a:t>
                      </a:r>
                      <a:r>
                        <a:rPr lang="en-US" sz="1600" baseline="0" dirty="0" smtClean="0"/>
                        <a:t>-Chang </a:t>
                      </a:r>
                      <a:r>
                        <a:rPr lang="en-US" sz="1600" dirty="0" smtClean="0"/>
                        <a:t>(TW</a:t>
                      </a:r>
                      <a:r>
                        <a:rPr lang="en-US" sz="1600" baseline="0" dirty="0" smtClean="0"/>
                        <a:t>)</a:t>
                      </a:r>
                    </a:p>
                    <a:p>
                      <a:r>
                        <a:rPr lang="en-US" sz="1600" baseline="0" dirty="0" smtClean="0"/>
                        <a:t>Dr Cynthia </a:t>
                      </a:r>
                      <a:r>
                        <a:rPr lang="en-US" sz="1600" baseline="0" dirty="0" err="1" smtClean="0"/>
                        <a:t>Papendick</a:t>
                      </a:r>
                      <a:r>
                        <a:rPr lang="en-US" sz="1600" baseline="0" dirty="0" smtClean="0"/>
                        <a:t> (AU)</a:t>
                      </a:r>
                    </a:p>
                  </a:txBody>
                  <a:tcPr/>
                </a:tc>
                <a:extLst>
                  <a:ext uri="{0D108BD9-81ED-4DB2-BD59-A6C34878D82A}">
                    <a16:rowId xmlns:a16="http://schemas.microsoft.com/office/drawing/2014/main" val="1037679972"/>
                  </a:ext>
                </a:extLst>
              </a:tr>
            </a:tbl>
          </a:graphicData>
        </a:graphic>
      </p:graphicFrame>
      <p:sp>
        <p:nvSpPr>
          <p:cNvPr id="6" name="TextBox 5"/>
          <p:cNvSpPr txBox="1"/>
          <p:nvPr/>
        </p:nvSpPr>
        <p:spPr>
          <a:xfrm>
            <a:off x="68328" y="712918"/>
            <a:ext cx="7242841" cy="369332"/>
          </a:xfrm>
          <a:prstGeom prst="rect">
            <a:avLst/>
          </a:prstGeom>
          <a:noFill/>
        </p:spPr>
        <p:txBody>
          <a:bodyPr wrap="square" rtlCol="0">
            <a:spAutoFit/>
          </a:bodyPr>
          <a:lstStyle/>
          <a:p>
            <a:r>
              <a:rPr lang="en-US" b="1" dirty="0" smtClean="0">
                <a:solidFill>
                  <a:srgbClr val="D4365F"/>
                </a:solidFill>
              </a:rPr>
              <a:t>DATE</a:t>
            </a:r>
            <a:r>
              <a:rPr lang="en-US" dirty="0" smtClean="0"/>
              <a:t>: </a:t>
            </a:r>
            <a:r>
              <a:rPr lang="en-US" b="1" dirty="0" smtClean="0"/>
              <a:t>8</a:t>
            </a:r>
            <a:r>
              <a:rPr lang="en-US" b="1" baseline="30000" dirty="0" smtClean="0"/>
              <a:t>th</a:t>
            </a:r>
            <a:r>
              <a:rPr lang="en-US" b="1" dirty="0" smtClean="0"/>
              <a:t> April 2021 </a:t>
            </a:r>
            <a:r>
              <a:rPr lang="en-US" b="1" dirty="0" smtClean="0">
                <a:solidFill>
                  <a:srgbClr val="D4365F"/>
                </a:solidFill>
              </a:rPr>
              <a:t>TIME</a:t>
            </a:r>
            <a:r>
              <a:rPr lang="en-US" dirty="0" smtClean="0"/>
              <a:t>: </a:t>
            </a:r>
            <a:r>
              <a:rPr lang="en-US" b="1" dirty="0" smtClean="0"/>
              <a:t>1200-1300 SGT  (60 min session) </a:t>
            </a:r>
            <a:endParaRPr lang="en-US" b="1" dirty="0"/>
          </a:p>
        </p:txBody>
      </p:sp>
    </p:spTree>
    <p:extLst>
      <p:ext uri="{BB962C8B-B14F-4D97-AF65-F5344CB8AC3E}">
        <p14:creationId xmlns:p14="http://schemas.microsoft.com/office/powerpoint/2010/main" val="180342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771" y="452440"/>
            <a:ext cx="9817100" cy="1309687"/>
          </a:xfrm>
        </p:spPr>
        <p:txBody>
          <a:bodyPr>
            <a:noAutofit/>
          </a:bodyPr>
          <a:lstStyle/>
          <a:p>
            <a:r>
              <a:rPr lang="en-US" dirty="0" smtClean="0"/>
              <a:t>Dr Lee </a:t>
            </a:r>
            <a:r>
              <a:rPr lang="en-US" dirty="0" err="1" smtClean="0"/>
              <a:t>Chien</a:t>
            </a:r>
            <a:r>
              <a:rPr lang="en-US" dirty="0" smtClean="0"/>
              <a:t>-Chang , MD, MS, ScD.</a:t>
            </a:r>
            <a:br>
              <a:rPr lang="en-US" dirty="0" smtClean="0"/>
            </a:br>
            <a:endParaRPr lang="en-US" dirty="0"/>
          </a:p>
        </p:txBody>
      </p:sp>
      <p:sp>
        <p:nvSpPr>
          <p:cNvPr id="4" name="Content Placeholder 1"/>
          <p:cNvSpPr>
            <a:spLocks noGrp="1"/>
          </p:cNvSpPr>
          <p:nvPr>
            <p:ph idx="1"/>
          </p:nvPr>
        </p:nvSpPr>
        <p:spPr>
          <a:xfrm>
            <a:off x="4615543" y="1450543"/>
            <a:ext cx="7148019" cy="4683600"/>
          </a:xfrm>
        </p:spPr>
        <p:txBody>
          <a:bodyPr>
            <a:noAutofit/>
          </a:bodyPr>
          <a:lstStyle/>
          <a:p>
            <a:pPr marL="0" indent="0">
              <a:buNone/>
            </a:pPr>
            <a:r>
              <a:rPr lang="en-US" dirty="0" smtClean="0"/>
              <a:t>Dr Lee </a:t>
            </a:r>
            <a:r>
              <a:rPr lang="en-US" dirty="0" err="1" smtClean="0"/>
              <a:t>Chien</a:t>
            </a:r>
            <a:r>
              <a:rPr lang="en-US" dirty="0" smtClean="0"/>
              <a:t>-Chang, </a:t>
            </a:r>
            <a:r>
              <a:rPr lang="en-US" dirty="0"/>
              <a:t>MD, MS, </a:t>
            </a:r>
            <a:r>
              <a:rPr lang="en-US" dirty="0" smtClean="0"/>
              <a:t>ScD is an Associate </a:t>
            </a:r>
            <a:r>
              <a:rPr lang="en-US" dirty="0"/>
              <a:t>Professor of Emergency Medicine </a:t>
            </a:r>
            <a:r>
              <a:rPr lang="en-US" dirty="0" smtClean="0"/>
              <a:t>at the National </a:t>
            </a:r>
            <a:r>
              <a:rPr lang="en-US" dirty="0"/>
              <a:t>Taiwan </a:t>
            </a:r>
            <a:r>
              <a:rPr lang="en-US" dirty="0" smtClean="0"/>
              <a:t>University, Taipei</a:t>
            </a:r>
            <a:r>
              <a:rPr lang="en-US" dirty="0"/>
              <a:t>, </a:t>
            </a:r>
            <a:r>
              <a:rPr lang="en-US" dirty="0" smtClean="0"/>
              <a:t>Taiwan. Dr</a:t>
            </a:r>
            <a:r>
              <a:rPr lang="en-US" dirty="0"/>
              <a:t>. Lee is a prolific researcher who published more than 130 peer reviewed scientific publications and obtained more than 3900 citations. His works </a:t>
            </a:r>
            <a:r>
              <a:rPr lang="en-US" dirty="0" smtClean="0"/>
              <a:t>are usually published </a:t>
            </a:r>
            <a:r>
              <a:rPr lang="en-US" dirty="0"/>
              <a:t>i</a:t>
            </a:r>
            <a:r>
              <a:rPr lang="en-US" dirty="0" smtClean="0"/>
              <a:t>n prestigious </a:t>
            </a:r>
            <a:r>
              <a:rPr lang="en-US" dirty="0"/>
              <a:t>journals such as JAMA internal medicine, Annals of Emergency Medicine, Critical Care Medicine, Resuscitation, Thorax, Chest, British Journal of Surgery, British Journal of Anesthesiology, and Clinical Microbiology and Infectious Disease. Currently, Dr. Lee is leading a multidisciplinary data science team to build a knowledge generation system that combine advanced statistics and informatics to realize the unbiased causal analysis in the large health database in a real-time fashion. In summary, Dr. Lee is a pioneer in translating the new technology to the practice of modern emergency medicine.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302" y="1834922"/>
            <a:ext cx="3700273" cy="3716792"/>
          </a:xfrm>
          <a:prstGeom prst="rect">
            <a:avLst/>
          </a:prstGeom>
        </p:spPr>
      </p:pic>
    </p:spTree>
    <p:extLst>
      <p:ext uri="{BB962C8B-B14F-4D97-AF65-F5344CB8AC3E}">
        <p14:creationId xmlns:p14="http://schemas.microsoft.com/office/powerpoint/2010/main" val="3349719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771" y="452440"/>
            <a:ext cx="9817100" cy="1309687"/>
          </a:xfrm>
        </p:spPr>
        <p:txBody>
          <a:bodyPr>
            <a:noAutofit/>
          </a:bodyPr>
          <a:lstStyle/>
          <a:p>
            <a:r>
              <a:rPr lang="en-US" dirty="0" err="1" smtClean="0"/>
              <a:t>Dr</a:t>
            </a:r>
            <a:r>
              <a:rPr lang="en-US" dirty="0" smtClean="0"/>
              <a:t> Cynthia </a:t>
            </a:r>
            <a:r>
              <a:rPr lang="en-US" dirty="0" err="1" smtClean="0"/>
              <a:t>Papendick</a:t>
            </a:r>
            <a:r>
              <a:rPr lang="en-US" dirty="0" smtClean="0"/>
              <a:t> (FACEM) </a:t>
            </a:r>
            <a:endParaRPr lang="en-US" dirty="0"/>
          </a:p>
        </p:txBody>
      </p:sp>
      <p:sp>
        <p:nvSpPr>
          <p:cNvPr id="4" name="Content Placeholder 1"/>
          <p:cNvSpPr>
            <a:spLocks noGrp="1"/>
          </p:cNvSpPr>
          <p:nvPr>
            <p:ph idx="1"/>
          </p:nvPr>
        </p:nvSpPr>
        <p:spPr>
          <a:xfrm>
            <a:off x="4615543" y="1450543"/>
            <a:ext cx="7148019" cy="4683600"/>
          </a:xfrm>
        </p:spPr>
        <p:txBody>
          <a:bodyPr>
            <a:noAutofit/>
          </a:bodyPr>
          <a:lstStyle/>
          <a:p>
            <a:pPr marL="0" indent="0">
              <a:buNone/>
            </a:pPr>
            <a:r>
              <a:rPr lang="en-US" kern="1400" dirty="0" err="1">
                <a:ea typeface="ヒラギノ角ゴ Pro W3"/>
                <a:cs typeface="Times New Roman" panose="02020603050405020304" pitchFamily="18" charset="0"/>
              </a:rPr>
              <a:t>Dr</a:t>
            </a:r>
            <a:r>
              <a:rPr lang="en-US" kern="1400" dirty="0">
                <a:ea typeface="ヒラギノ角ゴ Pro W3"/>
                <a:cs typeface="Times New Roman" panose="02020603050405020304" pitchFamily="18" charset="0"/>
              </a:rPr>
              <a:t> Cynthia </a:t>
            </a:r>
            <a:r>
              <a:rPr lang="en-US" kern="1400" dirty="0" err="1">
                <a:ea typeface="ヒラギノ角ゴ Pro W3"/>
                <a:cs typeface="Times New Roman" panose="02020603050405020304" pitchFamily="18" charset="0"/>
              </a:rPr>
              <a:t>Papendick</a:t>
            </a:r>
            <a:r>
              <a:rPr lang="en-US" kern="1400" dirty="0">
                <a:ea typeface="ヒラギノ角ゴ Pro W3"/>
                <a:cs typeface="Times New Roman" panose="02020603050405020304" pitchFamily="18" charset="0"/>
              </a:rPr>
              <a:t> is currently the Staff Specialist Emergency Department Royal Adelaide Hospital, Her  Responsibilities include overseeing the care of patients in emergency department and the training of junior staff from medical students to senior registrars.  Active in quality improvement initiatives including hospital avoidance for patients with chest pain; member of the resuscitation committee; Chair of the sepsis initiative aimed at improved recognition and treatment of sepsis in ED; chair of the Emergency Medicine and ED audit group; member of the South Australian Statewide Cardiology Network and the ACS management subgroup; ED representative for the </a:t>
            </a:r>
            <a:r>
              <a:rPr lang="en-US" kern="1400" dirty="0" err="1">
                <a:ea typeface="ヒラギノ角ゴ Pro W3"/>
                <a:cs typeface="Times New Roman" panose="02020603050405020304" pitchFamily="18" charset="0"/>
              </a:rPr>
              <a:t>nRAH</a:t>
            </a:r>
            <a:r>
              <a:rPr lang="en-US" kern="1400" dirty="0">
                <a:ea typeface="ヒラギノ角ゴ Pro W3"/>
                <a:cs typeface="Times New Roman" panose="02020603050405020304" pitchFamily="18" charset="0"/>
              </a:rPr>
              <a:t> Cardiology group.  Principle investigator for the RAPID </a:t>
            </a:r>
            <a:r>
              <a:rPr lang="en-US" kern="1400" dirty="0" err="1">
                <a:ea typeface="ヒラギノ角ゴ Pro W3"/>
                <a:cs typeface="Times New Roman" panose="02020603050405020304" pitchFamily="18" charset="0"/>
              </a:rPr>
              <a:t>Tnt</a:t>
            </a:r>
            <a:r>
              <a:rPr lang="en-US" kern="1400" dirty="0">
                <a:ea typeface="ヒラギノ角ゴ Pro W3"/>
                <a:cs typeface="Times New Roman" panose="02020603050405020304" pitchFamily="18" charset="0"/>
              </a:rPr>
              <a:t> trial; a RCT of high sensitivity troponin being conducted at 4 hospitals in SA.</a:t>
            </a:r>
            <a:endParaRPr lang="en-US" dirty="0"/>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76970" y="1678668"/>
            <a:ext cx="3519258" cy="468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95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hpEndCoverShape"/>
          <p:cNvSpPr txBox="1">
            <a:spLocks noChangeArrowheads="1"/>
          </p:cNvSpPr>
          <p:nvPr/>
        </p:nvSpPr>
        <p:spPr bwMode="white">
          <a:xfrm>
            <a:off x="-3175" y="6843713"/>
            <a:ext cx="57150" cy="460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75000"/>
              </a:spcBef>
              <a:buSzPct val="100000"/>
              <a:buFont typeface="Arial" panose="020B0604020202020204" pitchFamily="34" charset="0"/>
              <a:buChar char="•"/>
              <a:defRPr sz="2000">
                <a:solidFill>
                  <a:schemeClr val="tx1"/>
                </a:solidFill>
                <a:latin typeface="Imago" panose="02000500060000020004" pitchFamily="2" charset="0"/>
              </a:defRPr>
            </a:lvl1pPr>
            <a:lvl2pPr marL="742950" indent="-285750">
              <a:spcBef>
                <a:spcPct val="30000"/>
              </a:spcBef>
              <a:buChar char="–"/>
              <a:defRPr sz="2000">
                <a:solidFill>
                  <a:schemeClr val="tx1"/>
                </a:solidFill>
                <a:latin typeface="Imago" panose="02000500060000020004" pitchFamily="2" charset="0"/>
              </a:defRPr>
            </a:lvl2pPr>
            <a:lvl3pPr marL="1143000" indent="-228600">
              <a:spcBef>
                <a:spcPct val="20000"/>
              </a:spcBef>
              <a:buChar char="•"/>
              <a:defRPr sz="2000">
                <a:solidFill>
                  <a:schemeClr val="tx1"/>
                </a:solidFill>
                <a:latin typeface="Imago" panose="02000500060000020004" pitchFamily="2" charset="0"/>
              </a:defRPr>
            </a:lvl3pPr>
            <a:lvl4pPr marL="1600200" indent="-228600">
              <a:spcBef>
                <a:spcPct val="20000"/>
              </a:spcBef>
              <a:buChar char="–"/>
              <a:defRPr sz="2000">
                <a:solidFill>
                  <a:schemeClr val="tx1"/>
                </a:solidFill>
                <a:latin typeface="Imago" panose="02000500060000020004" pitchFamily="2" charset="0"/>
              </a:defRPr>
            </a:lvl4pPr>
            <a:lvl5pPr marL="2057400" indent="-228600">
              <a:spcBef>
                <a:spcPct val="20000"/>
              </a:spcBef>
              <a:buChar char="»"/>
              <a:defRPr sz="2000">
                <a:solidFill>
                  <a:schemeClr val="tx1"/>
                </a:solidFill>
                <a:latin typeface="Imago" panose="02000500060000020004" pitchFamily="2" charset="0"/>
              </a:defRPr>
            </a:lvl5pPr>
            <a:lvl6pPr marL="2514600" indent="-228600" eaLnBrk="0" fontAlgn="base" hangingPunct="0">
              <a:spcBef>
                <a:spcPct val="20000"/>
              </a:spcBef>
              <a:spcAft>
                <a:spcPct val="0"/>
              </a:spcAft>
              <a:buChar char="»"/>
              <a:defRPr sz="2000">
                <a:solidFill>
                  <a:schemeClr val="tx1"/>
                </a:solidFill>
                <a:latin typeface="Imago" panose="02000500060000020004" pitchFamily="2" charset="0"/>
              </a:defRPr>
            </a:lvl6pPr>
            <a:lvl7pPr marL="2971800" indent="-228600" eaLnBrk="0" fontAlgn="base" hangingPunct="0">
              <a:spcBef>
                <a:spcPct val="20000"/>
              </a:spcBef>
              <a:spcAft>
                <a:spcPct val="0"/>
              </a:spcAft>
              <a:buChar char="»"/>
              <a:defRPr sz="2000">
                <a:solidFill>
                  <a:schemeClr val="tx1"/>
                </a:solidFill>
                <a:latin typeface="Imago" panose="02000500060000020004" pitchFamily="2" charset="0"/>
              </a:defRPr>
            </a:lvl7pPr>
            <a:lvl8pPr marL="3429000" indent="-228600" eaLnBrk="0" fontAlgn="base" hangingPunct="0">
              <a:spcBef>
                <a:spcPct val="20000"/>
              </a:spcBef>
              <a:spcAft>
                <a:spcPct val="0"/>
              </a:spcAft>
              <a:buChar char="»"/>
              <a:defRPr sz="2000">
                <a:solidFill>
                  <a:schemeClr val="tx1"/>
                </a:solidFill>
                <a:latin typeface="Imago" panose="02000500060000020004" pitchFamily="2" charset="0"/>
              </a:defRPr>
            </a:lvl8pPr>
            <a:lvl9pPr marL="3886200" indent="-228600" eaLnBrk="0" fontAlgn="base" hangingPunct="0">
              <a:spcBef>
                <a:spcPct val="20000"/>
              </a:spcBef>
              <a:spcAft>
                <a:spcPct val="0"/>
              </a:spcAft>
              <a:buChar char="»"/>
              <a:defRPr sz="2000">
                <a:solidFill>
                  <a:schemeClr val="tx1"/>
                </a:solidFill>
                <a:latin typeface="Imago" panose="02000500060000020004" pitchFamily="2" charset="0"/>
              </a:defRPr>
            </a:lvl9pPr>
          </a:lstStyle>
          <a:p>
            <a:pPr eaLnBrk="1" hangingPunct="1">
              <a:spcBef>
                <a:spcPct val="50000"/>
              </a:spcBef>
              <a:buSzTx/>
              <a:buFontTx/>
              <a:buNone/>
            </a:pPr>
            <a:endParaRPr lang="en-US" altLang="en-US" sz="1800" dirty="0"/>
          </a:p>
        </p:txBody>
      </p:sp>
      <p:sp>
        <p:nvSpPr>
          <p:cNvPr id="25603" name="Content Placeholder 2"/>
          <p:cNvSpPr>
            <a:spLocks noGrp="1"/>
          </p:cNvSpPr>
          <p:nvPr>
            <p:ph idx="1"/>
          </p:nvPr>
        </p:nvSpPr>
        <p:spPr>
          <a:xfrm>
            <a:off x="530225" y="2924175"/>
            <a:ext cx="11137900" cy="1009650"/>
          </a:xfrm>
        </p:spPr>
        <p:txBody>
          <a:bodyPr anchor="ctr">
            <a:noAutofit/>
          </a:bodyPr>
          <a:lstStyle/>
          <a:p>
            <a:pPr marL="0" indent="0" algn="ctr">
              <a:buFont typeface="Arial" panose="020B0604020202020204" pitchFamily="34" charset="0"/>
              <a:buNone/>
            </a:pPr>
            <a:r>
              <a:rPr lang="en-US" altLang="en-US" sz="6100" b="1" i="1" smtClean="0">
                <a:solidFill>
                  <a:srgbClr val="0082DA"/>
                </a:solidFill>
                <a:latin typeface="Minion" panose="02040503050201020203" pitchFamily="18" charset="0"/>
              </a:rPr>
              <a:t>Doing now what patients need next</a:t>
            </a:r>
            <a:endParaRPr lang="en-US" altLang="en-US" sz="6100" b="1" dirty="0" smtClean="0">
              <a:solidFill>
                <a:srgbClr val="0082DA"/>
              </a:solidFill>
            </a:endParaRPr>
          </a:p>
        </p:txBody>
      </p:sp>
      <p:sp>
        <p:nvSpPr>
          <p:cNvPr id="25604" name="shpEndTranslation" hidden="1"/>
          <p:cNvSpPr>
            <a:spLocks noChangeArrowheads="1"/>
          </p:cNvSpPr>
          <p:nvPr/>
        </p:nvSpPr>
        <p:spPr bwMode="auto">
          <a:xfrm>
            <a:off x="401638" y="6092825"/>
            <a:ext cx="56261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75000"/>
              </a:spcBef>
              <a:buSzPct val="100000"/>
              <a:buFont typeface="Arial" panose="020B0604020202020204" pitchFamily="34" charset="0"/>
              <a:buChar char="•"/>
              <a:defRPr sz="2000">
                <a:solidFill>
                  <a:schemeClr val="tx1"/>
                </a:solidFill>
                <a:latin typeface="Imago" panose="02000500060000020004" pitchFamily="2" charset="0"/>
              </a:defRPr>
            </a:lvl1pPr>
            <a:lvl2pPr marL="742950" indent="-285750">
              <a:spcBef>
                <a:spcPct val="30000"/>
              </a:spcBef>
              <a:buChar char="–"/>
              <a:defRPr sz="2000">
                <a:solidFill>
                  <a:schemeClr val="tx1"/>
                </a:solidFill>
                <a:latin typeface="Imago" panose="02000500060000020004" pitchFamily="2" charset="0"/>
              </a:defRPr>
            </a:lvl2pPr>
            <a:lvl3pPr marL="1143000" indent="-228600">
              <a:spcBef>
                <a:spcPct val="20000"/>
              </a:spcBef>
              <a:buChar char="•"/>
              <a:defRPr sz="2000">
                <a:solidFill>
                  <a:schemeClr val="tx1"/>
                </a:solidFill>
                <a:latin typeface="Imago" panose="02000500060000020004" pitchFamily="2" charset="0"/>
              </a:defRPr>
            </a:lvl3pPr>
            <a:lvl4pPr marL="1600200" indent="-228600">
              <a:spcBef>
                <a:spcPct val="20000"/>
              </a:spcBef>
              <a:buChar char="–"/>
              <a:defRPr sz="2000">
                <a:solidFill>
                  <a:schemeClr val="tx1"/>
                </a:solidFill>
                <a:latin typeface="Imago" panose="02000500060000020004" pitchFamily="2" charset="0"/>
              </a:defRPr>
            </a:lvl4pPr>
            <a:lvl5pPr marL="2057400" indent="-228600">
              <a:spcBef>
                <a:spcPct val="20000"/>
              </a:spcBef>
              <a:buChar char="»"/>
              <a:defRPr sz="2000">
                <a:solidFill>
                  <a:schemeClr val="tx1"/>
                </a:solidFill>
                <a:latin typeface="Imago" panose="02000500060000020004" pitchFamily="2" charset="0"/>
              </a:defRPr>
            </a:lvl5pPr>
            <a:lvl6pPr marL="2514600" indent="-228600" eaLnBrk="0" fontAlgn="base" hangingPunct="0">
              <a:spcBef>
                <a:spcPct val="20000"/>
              </a:spcBef>
              <a:spcAft>
                <a:spcPct val="0"/>
              </a:spcAft>
              <a:buChar char="»"/>
              <a:defRPr sz="2000">
                <a:solidFill>
                  <a:schemeClr val="tx1"/>
                </a:solidFill>
                <a:latin typeface="Imago" panose="02000500060000020004" pitchFamily="2" charset="0"/>
              </a:defRPr>
            </a:lvl6pPr>
            <a:lvl7pPr marL="2971800" indent="-228600" eaLnBrk="0" fontAlgn="base" hangingPunct="0">
              <a:spcBef>
                <a:spcPct val="20000"/>
              </a:spcBef>
              <a:spcAft>
                <a:spcPct val="0"/>
              </a:spcAft>
              <a:buChar char="»"/>
              <a:defRPr sz="2000">
                <a:solidFill>
                  <a:schemeClr val="tx1"/>
                </a:solidFill>
                <a:latin typeface="Imago" panose="02000500060000020004" pitchFamily="2" charset="0"/>
              </a:defRPr>
            </a:lvl7pPr>
            <a:lvl8pPr marL="3429000" indent="-228600" eaLnBrk="0" fontAlgn="base" hangingPunct="0">
              <a:spcBef>
                <a:spcPct val="20000"/>
              </a:spcBef>
              <a:spcAft>
                <a:spcPct val="0"/>
              </a:spcAft>
              <a:buChar char="»"/>
              <a:defRPr sz="2000">
                <a:solidFill>
                  <a:schemeClr val="tx1"/>
                </a:solidFill>
                <a:latin typeface="Imago" panose="02000500060000020004" pitchFamily="2" charset="0"/>
              </a:defRPr>
            </a:lvl8pPr>
            <a:lvl9pPr marL="3886200" indent="-228600" eaLnBrk="0" fontAlgn="base" hangingPunct="0">
              <a:spcBef>
                <a:spcPct val="20000"/>
              </a:spcBef>
              <a:spcAft>
                <a:spcPct val="0"/>
              </a:spcAft>
              <a:buChar char="»"/>
              <a:defRPr sz="2000">
                <a:solidFill>
                  <a:schemeClr val="tx1"/>
                </a:solidFill>
                <a:latin typeface="Imago" panose="02000500060000020004" pitchFamily="2" charset="0"/>
              </a:defRPr>
            </a:lvl9pPr>
          </a:lstStyle>
          <a:p>
            <a:pPr>
              <a:spcBef>
                <a:spcPct val="50000"/>
              </a:spcBef>
              <a:buSzTx/>
              <a:buFontTx/>
              <a:buNone/>
            </a:pPr>
            <a:endParaRPr lang="en-US" altLang="en-US" sz="11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ARPPTSLIDEFORMATR" val="RXPStandard Screen"/>
  <p:tag name="VARDIVISION" val="RXPDivCorp"/>
  <p:tag name="VARPALETTE" val="RXPpalette_standard_value"/>
  <p:tag name="VARBACKGROUND" val="RXPbackground_dark_value"/>
  <p:tag name="VARPPTPAPER" val="RXPRXP"/>
  <p:tag name="VARPPTGRIDMODE" val="RXPRocheGrid"/>
  <p:tag name="VARPPTTYPE" val="RXPpotRXPP"/>
  <p:tag name="VARPOTVERSION" val="RXP8.8"/>
  <p:tag name="VARPPTLANGSEL" val="RXPEnglish"/>
  <p:tag name="VARPPTCOMPATIBLE4" val="RXPFALSE"/>
  <p:tag name="VARPPTCOMPATIBLE7" val="RXPFALSE"/>
  <p:tag name="VARPPTCOMPATIBLERD03" val="RXPTRUE"/>
  <p:tag name="VARCOLOR" val="RXPcolor_white_colored"/>
  <p:tag name="VAREMBEDFONTSENABLED" val="RXPFALSE"/>
  <p:tag name="VARTOC" val="RXP"/>
  <p:tag name="VARFOOTERAPPLYTOALLPRESSED" val="RXPFALSE"/>
  <p:tag name="VARTITLE" val="RXP"/>
  <p:tag name="VARUNIT" val="RXPRoche"/>
  <p:tag name="VARPPTSETUPPERFORMED" val="RXPTRUE"/>
  <p:tag name="VARPPTSLIDEFORMAT" val="RXPWide Screen (16:9)"/>
  <p:tag name="VARPPTLANG" val="RXPEnglish"/>
  <p:tag name="VARGRIDMODE" val="RXPgrid_none_value"/>
  <p:tag name="VARSAVEMESSAGETIMESTAMP" val="RXP1/27/2021"/>
</p:tagLst>
</file>

<file path=ppt/tags/tag2.xml><?xml version="1.0" encoding="utf-8"?>
<p:tagLst xmlns:a="http://schemas.openxmlformats.org/drawingml/2006/main" xmlns:r="http://schemas.openxmlformats.org/officeDocument/2006/relationships" xmlns:p="http://schemas.openxmlformats.org/presentationml/2006/main">
  <p:tag name="TIMING" val="|5"/>
</p:tagLst>
</file>

<file path=ppt/tags/tag3.xml><?xml version="1.0" encoding="utf-8"?>
<p:tagLst xmlns:a="http://schemas.openxmlformats.org/drawingml/2006/main" xmlns:r="http://schemas.openxmlformats.org/officeDocument/2006/relationships" xmlns:p="http://schemas.openxmlformats.org/presentationml/2006/main">
  <p:tag name="VARTITLESLIDEMODE" val="RXP1"/>
</p:tagLst>
</file>

<file path=ppt/theme/theme1.xml><?xml version="1.0" encoding="utf-8"?>
<a:theme xmlns:a="http://schemas.openxmlformats.org/drawingml/2006/main" name="Roche">
  <a:themeElements>
    <a:clrScheme name="Roche 2">
      <a:dk1>
        <a:srgbClr val="000000"/>
      </a:dk1>
      <a:lt1>
        <a:srgbClr val="FFFFFF"/>
      </a:lt1>
      <a:dk2>
        <a:srgbClr val="969696"/>
      </a:dk2>
      <a:lt2>
        <a:srgbClr val="FF7F00"/>
      </a:lt2>
      <a:accent1>
        <a:srgbClr val="FF7F00"/>
      </a:accent1>
      <a:accent2>
        <a:srgbClr val="800080"/>
      </a:accent2>
      <a:accent3>
        <a:srgbClr val="FFCC00"/>
      </a:accent3>
      <a:accent4>
        <a:srgbClr val="9933FF"/>
      </a:accent4>
      <a:accent5>
        <a:srgbClr val="009900"/>
      </a:accent5>
      <a:accent6>
        <a:srgbClr val="0082DA"/>
      </a:accent6>
      <a:hlink>
        <a:srgbClr val="9933FF"/>
      </a:hlink>
      <a:folHlink>
        <a:srgbClr val="FF3300"/>
      </a:folHlink>
    </a:clrScheme>
    <a:fontScheme name="Roche">
      <a:majorFont>
        <a:latin typeface="Imago"/>
        <a:ea typeface=""/>
        <a:cs typeface=""/>
      </a:majorFont>
      <a:minorFont>
        <a:latin typeface="Imag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vert="horz" wrap="square" lIns="91440" tIns="45720" rIns="91440" bIns="45720" numCol="1" rtlCol="0"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sz="1800" b="0" i="0" u="none" strike="noStrike" cap="none" normalizeH="0" baseline="0" smtClean="0">
            <a:ln>
              <a:noFill/>
            </a:ln>
            <a:solidFill>
              <a:schemeClr val="tx1"/>
            </a:solidFill>
            <a:effectLst/>
            <a:latin typeface="Imago" pitchFamily="2"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Imago" pitchFamily="2" charset="0"/>
          </a:defRPr>
        </a:defPPr>
      </a:lstStyle>
      <a:style>
        <a:lnRef idx="1">
          <a:schemeClr val="tx1"/>
        </a:lnRef>
        <a:fillRef idx="0">
          <a:schemeClr val="accent1"/>
        </a:fillRef>
        <a:effectRef idx="0">
          <a:schemeClr val="accent1"/>
        </a:effectRef>
        <a:fontRef idx="minor">
          <a:schemeClr val="tx1"/>
        </a:fontRef>
      </a:style>
    </a:lnDef>
  </a:objectDefaults>
  <a:extraClrSchemeLst>
    <a:extraClrScheme>
      <a:clrScheme name="Roche 1">
        <a:dk1>
          <a:srgbClr val="FF7F00"/>
        </a:dk1>
        <a:lt1>
          <a:srgbClr val="FFFFFF"/>
        </a:lt1>
        <a:dk2>
          <a:srgbClr val="0028A0"/>
        </a:dk2>
        <a:lt2>
          <a:srgbClr val="969696"/>
        </a:lt2>
        <a:accent1>
          <a:srgbClr val="FF7F00"/>
        </a:accent1>
        <a:accent2>
          <a:srgbClr val="800080"/>
        </a:accent2>
        <a:accent3>
          <a:srgbClr val="FFCC00"/>
        </a:accent3>
        <a:accent4>
          <a:srgbClr val="9933FF"/>
        </a:accent4>
        <a:accent5>
          <a:srgbClr val="009900"/>
        </a:accent5>
        <a:accent6>
          <a:srgbClr val="0082DA"/>
        </a:accent6>
        <a:hlink>
          <a:srgbClr val="9933FF"/>
        </a:hlink>
        <a:folHlink>
          <a:srgbClr val="FF3300"/>
        </a:folHlink>
      </a:clrScheme>
      <a:clrMap bg1="dk2" tx1="lt1" bg2="dk1" tx2="lt2" accent1="accent1" accent2="accent2" accent3="accent3" accent4="accent4" accent5="accent5" accent6="accent6" hlink="hlink" folHlink="folHlink"/>
    </a:extraClrScheme>
    <a:extraClrScheme>
      <a:clrScheme name="Roche 2">
        <a:dk1>
          <a:srgbClr val="000000"/>
        </a:dk1>
        <a:lt1>
          <a:srgbClr val="FFFFFF"/>
        </a:lt1>
        <a:dk2>
          <a:srgbClr val="969696"/>
        </a:dk2>
        <a:lt2>
          <a:srgbClr val="FF7F00"/>
        </a:lt2>
        <a:accent1>
          <a:srgbClr val="FF7F00"/>
        </a:accent1>
        <a:accent2>
          <a:srgbClr val="800080"/>
        </a:accent2>
        <a:accent3>
          <a:srgbClr val="FFCC00"/>
        </a:accent3>
        <a:accent4>
          <a:srgbClr val="9933FF"/>
        </a:accent4>
        <a:accent5>
          <a:srgbClr val="009900"/>
        </a:accent5>
        <a:accent6>
          <a:srgbClr val="0082DA"/>
        </a:accent6>
        <a:hlink>
          <a:srgbClr val="9933FF"/>
        </a:hlink>
        <a:folHlink>
          <a:srgbClr val="FF3300"/>
        </a:folHlink>
      </a:clrScheme>
      <a:clrMap bg1="lt1" tx1="dk1" bg2="lt2" tx2="dk2" accent1="accent1" accent2="accent2" accent3="accent3" accent4="accent4" accent5="accent5" accent6="accent6" hlink="hlink" folHlink="folHlink"/>
    </a:extraClrScheme>
    <a:extraClrScheme>
      <a:clrScheme name="Roche 3">
        <a:dk1>
          <a:srgbClr val="000000"/>
        </a:dk1>
        <a:lt1>
          <a:srgbClr val="FFFFFF"/>
        </a:lt1>
        <a:dk2>
          <a:srgbClr val="959595"/>
        </a:dk2>
        <a:lt2>
          <a:srgbClr val="676767"/>
        </a:lt2>
        <a:accent1>
          <a:srgbClr val="B2B2B2"/>
        </a:accent1>
        <a:accent2>
          <a:srgbClr val="4D4D4D"/>
        </a:accent2>
        <a:accent3>
          <a:srgbClr val="FFFFFF"/>
        </a:accent3>
        <a:accent4>
          <a:srgbClr val="000000"/>
        </a:accent4>
        <a:accent5>
          <a:srgbClr val="D5D5D5"/>
        </a:accent5>
        <a:accent6>
          <a:srgbClr val="454545"/>
        </a:accent6>
        <a:hlink>
          <a:srgbClr val="EAEAEA"/>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oche 2">
    <a:dk1>
      <a:srgbClr val="000000"/>
    </a:dk1>
    <a:lt1>
      <a:srgbClr val="FFFFFF"/>
    </a:lt1>
    <a:dk2>
      <a:srgbClr val="969696"/>
    </a:dk2>
    <a:lt2>
      <a:srgbClr val="FF7F00"/>
    </a:lt2>
    <a:accent1>
      <a:srgbClr val="FF7F00"/>
    </a:accent1>
    <a:accent2>
      <a:srgbClr val="800080"/>
    </a:accent2>
    <a:accent3>
      <a:srgbClr val="FFCC00"/>
    </a:accent3>
    <a:accent4>
      <a:srgbClr val="9933FF"/>
    </a:accent4>
    <a:accent5>
      <a:srgbClr val="009900"/>
    </a:accent5>
    <a:accent6>
      <a:srgbClr val="0082DA"/>
    </a:accent6>
    <a:hlink>
      <a:srgbClr val="9933FF"/>
    </a:hlink>
    <a:folHlink>
      <a:srgbClr val="FF3300"/>
    </a:folHlink>
  </a:clrScheme>
</a:themeOverride>
</file>

<file path=docProps/app.xml><?xml version="1.0" encoding="utf-8"?>
<Properties xmlns="http://schemas.openxmlformats.org/officeDocument/2006/extended-properties" xmlns:vt="http://schemas.openxmlformats.org/officeDocument/2006/docPropsVTypes">
  <Template>Roche</Template>
  <TotalTime>756</TotalTime>
  <Pages>16</Pages>
  <Words>481</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Imago</vt:lpstr>
      <vt:lpstr>Minion</vt:lpstr>
      <vt:lpstr>Times New Roman</vt:lpstr>
      <vt:lpstr>ヒラギノ角ゴ Pro W3</vt:lpstr>
      <vt:lpstr>Roche</vt:lpstr>
      <vt:lpstr>PowerPoint Presentation</vt:lpstr>
      <vt:lpstr>Program Overview</vt:lpstr>
      <vt:lpstr>Dr Lee Chien-Chang , MD, MS, ScD. </vt:lpstr>
      <vt:lpstr>Dr Cynthia Papendick (FACEM) </vt:lpstr>
      <vt:lpstr>PowerPoint Presentation</vt:lpstr>
    </vt:vector>
  </TitlesOfParts>
  <Company>F. Hoffmann-La Roche,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Ho, Ronald {DYRB~Singapore}</dc:creator>
  <cp:keywords/>
  <dc:description/>
  <cp:lastModifiedBy>Lopez, Elanor {DYRE~Singapore}</cp:lastModifiedBy>
  <cp:revision>24</cp:revision>
  <cp:lastPrinted>1998-09-09T08:32:30Z</cp:lastPrinted>
  <dcterms:created xsi:type="dcterms:W3CDTF">2020-08-13T15:12:36Z</dcterms:created>
  <dcterms:modified xsi:type="dcterms:W3CDTF">2021-03-05T02:46:50Z</dcterms:modified>
</cp:coreProperties>
</file>